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handoutMasterIdLst>
    <p:handoutMasterId r:id="rId45"/>
  </p:handoutMasterIdLst>
  <p:sldIdLst>
    <p:sldId id="283" r:id="rId2"/>
    <p:sldId id="416" r:id="rId3"/>
    <p:sldId id="382" r:id="rId4"/>
    <p:sldId id="383" r:id="rId5"/>
    <p:sldId id="385" r:id="rId6"/>
    <p:sldId id="386" r:id="rId7"/>
    <p:sldId id="387" r:id="rId8"/>
    <p:sldId id="384" r:id="rId9"/>
    <p:sldId id="415" r:id="rId10"/>
    <p:sldId id="417" r:id="rId11"/>
    <p:sldId id="388" r:id="rId12"/>
    <p:sldId id="389" r:id="rId13"/>
    <p:sldId id="390" r:id="rId14"/>
    <p:sldId id="391" r:id="rId15"/>
    <p:sldId id="392" r:id="rId16"/>
    <p:sldId id="393" r:id="rId17"/>
    <p:sldId id="394" r:id="rId18"/>
    <p:sldId id="418" r:id="rId19"/>
    <p:sldId id="402" r:id="rId20"/>
    <p:sldId id="404" r:id="rId21"/>
    <p:sldId id="421" r:id="rId22"/>
    <p:sldId id="403" r:id="rId23"/>
    <p:sldId id="405" r:id="rId24"/>
    <p:sldId id="414" r:id="rId25"/>
    <p:sldId id="407" r:id="rId26"/>
    <p:sldId id="395" r:id="rId27"/>
    <p:sldId id="420" r:id="rId28"/>
    <p:sldId id="396" r:id="rId29"/>
    <p:sldId id="397" r:id="rId30"/>
    <p:sldId id="398" r:id="rId31"/>
    <p:sldId id="399" r:id="rId32"/>
    <p:sldId id="400" r:id="rId33"/>
    <p:sldId id="401" r:id="rId34"/>
    <p:sldId id="408" r:id="rId35"/>
    <p:sldId id="409" r:id="rId36"/>
    <p:sldId id="410" r:id="rId37"/>
    <p:sldId id="411" r:id="rId38"/>
    <p:sldId id="412" r:id="rId39"/>
    <p:sldId id="413" r:id="rId40"/>
    <p:sldId id="327" r:id="rId41"/>
    <p:sldId id="331" r:id="rId42"/>
    <p:sldId id="302" r:id="rId4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2D80"/>
    <a:srgbClr val="1B376D"/>
    <a:srgbClr val="B4C2D0"/>
    <a:srgbClr val="F3F5F7"/>
    <a:srgbClr val="D9D9D9"/>
    <a:srgbClr val="4F9690"/>
    <a:srgbClr val="519894"/>
    <a:srgbClr val="1D3C94"/>
    <a:srgbClr val="775BA1"/>
    <a:srgbClr val="1269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15" autoAdjust="0"/>
    <p:restoredTop sz="96404" autoAdjust="0"/>
  </p:normalViewPr>
  <p:slideViewPr>
    <p:cSldViewPr snapToGrid="0">
      <p:cViewPr varScale="1">
        <p:scale>
          <a:sx n="108" d="100"/>
          <a:sy n="108" d="100"/>
        </p:scale>
        <p:origin x="336" y="78"/>
      </p:cViewPr>
      <p:guideLst/>
    </p:cSldViewPr>
  </p:slideViewPr>
  <p:notesTextViewPr>
    <p:cViewPr>
      <p:scale>
        <a:sx n="1" d="1"/>
        <a:sy n="1" d="1"/>
      </p:scale>
      <p:origin x="0" y="0"/>
    </p:cViewPr>
  </p:notesTextViewPr>
  <p:notesViewPr>
    <p:cSldViewPr snapToGrid="0">
      <p:cViewPr varScale="1">
        <p:scale>
          <a:sx n="85" d="100"/>
          <a:sy n="85" d="100"/>
        </p:scale>
        <p:origin x="380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FBE496-3E08-44AC-BEA5-B8BB0C6A5D17}" type="datetimeFigureOut">
              <a:rPr lang="fr-FR" smtClean="0"/>
              <a:t>18/03/2020</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4536CF8-2F57-4EDF-A61D-5A080EE9FE5A}" type="slidenum">
              <a:rPr lang="fr-FR" smtClean="0"/>
              <a:t>‹N°›</a:t>
            </a:fld>
            <a:endParaRPr lang="fr-FR"/>
          </a:p>
        </p:txBody>
      </p:sp>
    </p:spTree>
    <p:extLst>
      <p:ext uri="{BB962C8B-B14F-4D97-AF65-F5344CB8AC3E}">
        <p14:creationId xmlns:p14="http://schemas.microsoft.com/office/powerpoint/2010/main" val="18130497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EF8DBC-4D96-4C39-B9D4-E65729FA39BB}" type="datetimeFigureOut">
              <a:rPr lang="fr-FR" smtClean="0"/>
              <a:t>18/03/2020</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8CF592-C2A9-45C4-A2A2-1E2470829526}" type="slidenum">
              <a:rPr lang="fr-FR" smtClean="0"/>
              <a:t>‹N°›</a:t>
            </a:fld>
            <a:endParaRPr lang="fr-FR"/>
          </a:p>
        </p:txBody>
      </p:sp>
    </p:spTree>
    <p:extLst>
      <p:ext uri="{BB962C8B-B14F-4D97-AF65-F5344CB8AC3E}">
        <p14:creationId xmlns:p14="http://schemas.microsoft.com/office/powerpoint/2010/main" val="1612637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98CF592-C2A9-45C4-A2A2-1E2470829526}" type="slidenum">
              <a:rPr lang="fr-FR" smtClean="0"/>
              <a:t>1</a:t>
            </a:fld>
            <a:endParaRPr lang="fr-FR"/>
          </a:p>
        </p:txBody>
      </p:sp>
    </p:spTree>
    <p:extLst>
      <p:ext uri="{BB962C8B-B14F-4D97-AF65-F5344CB8AC3E}">
        <p14:creationId xmlns:p14="http://schemas.microsoft.com/office/powerpoint/2010/main" val="8243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98CF592-C2A9-45C4-A2A2-1E2470829526}" type="slidenum">
              <a:rPr lang="fr-FR" smtClean="0"/>
              <a:t>12</a:t>
            </a:fld>
            <a:endParaRPr lang="fr-FR"/>
          </a:p>
        </p:txBody>
      </p:sp>
    </p:spTree>
    <p:extLst>
      <p:ext uri="{BB962C8B-B14F-4D97-AF65-F5344CB8AC3E}">
        <p14:creationId xmlns:p14="http://schemas.microsoft.com/office/powerpoint/2010/main" val="1181695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98CF592-C2A9-45C4-A2A2-1E2470829526}" type="slidenum">
              <a:rPr lang="fr-FR" smtClean="0"/>
              <a:t>13</a:t>
            </a:fld>
            <a:endParaRPr lang="fr-FR"/>
          </a:p>
        </p:txBody>
      </p:sp>
    </p:spTree>
    <p:extLst>
      <p:ext uri="{BB962C8B-B14F-4D97-AF65-F5344CB8AC3E}">
        <p14:creationId xmlns:p14="http://schemas.microsoft.com/office/powerpoint/2010/main" val="24367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98CF592-C2A9-45C4-A2A2-1E2470829526}" type="slidenum">
              <a:rPr lang="fr-FR" smtClean="0"/>
              <a:t>15</a:t>
            </a:fld>
            <a:endParaRPr lang="fr-FR"/>
          </a:p>
        </p:txBody>
      </p:sp>
    </p:spTree>
    <p:extLst>
      <p:ext uri="{BB962C8B-B14F-4D97-AF65-F5344CB8AC3E}">
        <p14:creationId xmlns:p14="http://schemas.microsoft.com/office/powerpoint/2010/main" val="3251326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98CF592-C2A9-45C4-A2A2-1E2470829526}" type="slidenum">
              <a:rPr lang="fr-FR" smtClean="0"/>
              <a:t>20</a:t>
            </a:fld>
            <a:endParaRPr lang="fr-FR"/>
          </a:p>
        </p:txBody>
      </p:sp>
    </p:spTree>
    <p:extLst>
      <p:ext uri="{BB962C8B-B14F-4D97-AF65-F5344CB8AC3E}">
        <p14:creationId xmlns:p14="http://schemas.microsoft.com/office/powerpoint/2010/main" val="3585355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7AEF5575-0FDC-488C-BD81-6BF5FA7CBCC9}" type="datetime1">
              <a:rPr lang="fr-FR" smtClean="0"/>
              <a:t>18/03/2020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C59E55F-A350-4989-9404-8411324CBBDC}" type="slidenum">
              <a:rPr lang="fr-FR" smtClean="0"/>
              <a:t>‹N°›</a:t>
            </a:fld>
            <a:endParaRPr lang="fr-FR"/>
          </a:p>
        </p:txBody>
      </p:sp>
    </p:spTree>
    <p:extLst>
      <p:ext uri="{BB962C8B-B14F-4D97-AF65-F5344CB8AC3E}">
        <p14:creationId xmlns:p14="http://schemas.microsoft.com/office/powerpoint/2010/main" val="3998769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879CA4D1-8BB1-4D09-B224-16589D66125C}" type="datetime1">
              <a:rPr lang="fr-FR" smtClean="0"/>
              <a:t>18/03/2020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C59E55F-A350-4989-9404-8411324CBBDC}" type="slidenum">
              <a:rPr lang="fr-FR" smtClean="0"/>
              <a:t>‹N°›</a:t>
            </a:fld>
            <a:endParaRPr lang="fr-FR"/>
          </a:p>
        </p:txBody>
      </p:sp>
    </p:spTree>
    <p:extLst>
      <p:ext uri="{BB962C8B-B14F-4D97-AF65-F5344CB8AC3E}">
        <p14:creationId xmlns:p14="http://schemas.microsoft.com/office/powerpoint/2010/main" val="1649718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127893DE-84C9-49BE-B12C-EB98330BCE65}" type="datetime1">
              <a:rPr lang="fr-FR" smtClean="0"/>
              <a:t>18/03/2020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C59E55F-A350-4989-9404-8411324CBBDC}" type="slidenum">
              <a:rPr lang="fr-FR" smtClean="0"/>
              <a:t>‹N°›</a:t>
            </a:fld>
            <a:endParaRPr lang="fr-FR"/>
          </a:p>
        </p:txBody>
      </p:sp>
    </p:spTree>
    <p:extLst>
      <p:ext uri="{BB962C8B-B14F-4D97-AF65-F5344CB8AC3E}">
        <p14:creationId xmlns:p14="http://schemas.microsoft.com/office/powerpoint/2010/main" val="4125575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397626" y="941294"/>
            <a:ext cx="10515600" cy="513821"/>
          </a:xfrm>
        </p:spPr>
        <p:txBody>
          <a:bodyPr>
            <a:normAutofit/>
          </a:bodyPr>
          <a:lstStyle>
            <a:lvl1pPr>
              <a:defRPr sz="2800" b="1">
                <a:latin typeface="Arial" panose="020B0604020202020204" pitchFamily="34" charset="0"/>
                <a:cs typeface="Arial" panose="020B0604020202020204" pitchFamily="34" charset="0"/>
              </a:defRPr>
            </a:lvl1pPr>
          </a:lstStyle>
          <a:p>
            <a:r>
              <a:rPr lang="fr-FR" dirty="0"/>
              <a:t>Modifiez le style du titre</a:t>
            </a:r>
          </a:p>
        </p:txBody>
      </p:sp>
      <p:sp>
        <p:nvSpPr>
          <p:cNvPr id="3" name="Espace réservé du contenu 2"/>
          <p:cNvSpPr>
            <a:spLocks noGrp="1"/>
          </p:cNvSpPr>
          <p:nvPr>
            <p:ph idx="1"/>
          </p:nvPr>
        </p:nvSpPr>
        <p:spPr>
          <a:xfrm>
            <a:off x="347137" y="1859493"/>
            <a:ext cx="10515600" cy="4351338"/>
          </a:xfrm>
        </p:spPr>
        <p:txBody>
          <a:bodyPr/>
          <a:lstStyle>
            <a:lvl1pPr marL="355600" indent="-355600" algn="just" defTabSz="914400" rtl="0" eaLnBrk="1" latinLnBrk="0" hangingPunct="1">
              <a:lnSpc>
                <a:spcPct val="90000"/>
              </a:lnSpc>
              <a:spcBef>
                <a:spcPts val="1000"/>
              </a:spcBef>
              <a:buClr>
                <a:srgbClr val="15376D"/>
              </a:buClr>
              <a:buSzPct val="85000"/>
              <a:buFont typeface="Wingdings" panose="05000000000000000000" pitchFamily="2" charset="2"/>
              <a:buChar char="§"/>
              <a:defRPr lang="fr-FR" sz="2000" kern="1200" dirty="0" smtClean="0">
                <a:solidFill>
                  <a:schemeClr val="tx1"/>
                </a:solidFill>
                <a:latin typeface="Arial MT" panose="020B0604020202020204" pitchFamily="34" charset="0"/>
                <a:ea typeface="+mn-ea"/>
                <a:cs typeface="+mn-cs"/>
              </a:defRPr>
            </a:lvl1pPr>
            <a:lvl2pPr marL="787400" indent="-342900">
              <a:defRPr/>
            </a:lvl2pPr>
            <a:lvl3pPr>
              <a:defRPr lang="fr-FR" sz="1600" kern="1200" dirty="0" smtClean="0">
                <a:solidFill>
                  <a:schemeClr val="tx1"/>
                </a:solidFill>
                <a:latin typeface="Arial MT" panose="020B0604020202020204" pitchFamily="34" charset="0"/>
                <a:ea typeface="+mn-ea"/>
                <a:cs typeface="+mn-cs"/>
              </a:defRPr>
            </a:lvl3pPr>
          </a:lstStyle>
          <a:p>
            <a:pPr lvl="0"/>
            <a:r>
              <a:rPr lang="fr-FR" dirty="0"/>
              <a:t>Modifier les styles du texte du masque</a:t>
            </a:r>
          </a:p>
          <a:p>
            <a:pPr marL="717550" lvl="2" indent="-273050" algn="l" defTabSz="914400" rtl="0" eaLnBrk="1" latinLnBrk="0" hangingPunct="1">
              <a:lnSpc>
                <a:spcPct val="90000"/>
              </a:lnSpc>
              <a:spcBef>
                <a:spcPts val="0"/>
              </a:spcBef>
              <a:buFont typeface="Wingdings" panose="05000000000000000000" pitchFamily="2" charset="2"/>
              <a:buChar char="§"/>
            </a:pPr>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10"/>
          </p:nvPr>
        </p:nvSpPr>
        <p:spPr/>
        <p:txBody>
          <a:bodyPr/>
          <a:lstStyle/>
          <a:p>
            <a:fld id="{FB352AFB-649E-4558-AB7D-617BDA6AB016}" type="datetime1">
              <a:rPr lang="fr-FR" smtClean="0"/>
              <a:t>18/03/2020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10" name="Rectangle 9"/>
          <p:cNvSpPr/>
          <p:nvPr userDrawn="1"/>
        </p:nvSpPr>
        <p:spPr>
          <a:xfrm>
            <a:off x="110067" y="143931"/>
            <a:ext cx="11954934" cy="651843"/>
          </a:xfrm>
          <a:prstGeom prst="rect">
            <a:avLst/>
          </a:prstGeom>
          <a:solidFill>
            <a:srgbClr val="1B3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0769" y="255901"/>
            <a:ext cx="1054862" cy="391738"/>
          </a:xfrm>
          <a:prstGeom prst="rect">
            <a:avLst/>
          </a:prstGeom>
        </p:spPr>
      </p:pic>
      <p:pic>
        <p:nvPicPr>
          <p:cNvPr id="12" name="Imag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73639" y="255900"/>
            <a:ext cx="1235692" cy="366519"/>
          </a:xfrm>
          <a:prstGeom prst="rect">
            <a:avLst/>
          </a:prstGeom>
        </p:spPr>
      </p:pic>
      <p:sp>
        <p:nvSpPr>
          <p:cNvPr id="14" name="ZoneTexte 13"/>
          <p:cNvSpPr txBox="1"/>
          <p:nvPr userDrawn="1"/>
        </p:nvSpPr>
        <p:spPr>
          <a:xfrm>
            <a:off x="9746413" y="154465"/>
            <a:ext cx="2333625" cy="400110"/>
          </a:xfrm>
          <a:prstGeom prst="rect">
            <a:avLst/>
          </a:prstGeom>
          <a:noFill/>
        </p:spPr>
        <p:txBody>
          <a:bodyPr wrap="square" rtlCol="0">
            <a:spAutoFit/>
          </a:bodyPr>
          <a:lstStyle/>
          <a:p>
            <a:pPr algn="r"/>
            <a:r>
              <a:rPr lang="fr-FR" sz="1000" b="1" dirty="0">
                <a:solidFill>
                  <a:schemeClr val="bg1"/>
                </a:solidFill>
                <a:latin typeface="ArialMT" pitchFamily="2" charset="0"/>
              </a:rPr>
              <a:t>Luc Marechal </a:t>
            </a:r>
          </a:p>
          <a:p>
            <a:pPr algn="r"/>
            <a:r>
              <a:rPr lang="fr-FR" sz="1000" b="1" dirty="0">
                <a:solidFill>
                  <a:schemeClr val="bg1"/>
                </a:solidFill>
                <a:latin typeface="ArialMT" pitchFamily="2" charset="0"/>
              </a:rPr>
              <a:t>INFO</a:t>
            </a:r>
            <a:r>
              <a:rPr lang="fr-FR" sz="1000" b="1" baseline="0" dirty="0">
                <a:solidFill>
                  <a:schemeClr val="bg1"/>
                </a:solidFill>
                <a:latin typeface="ArialMT" pitchFamily="2" charset="0"/>
              </a:rPr>
              <a:t> 802 | 2019</a:t>
            </a:r>
            <a:endParaRPr lang="fr-FR" sz="1000" b="1" dirty="0">
              <a:solidFill>
                <a:schemeClr val="bg1"/>
              </a:solidFill>
              <a:latin typeface="ArialMT" pitchFamily="2" charset="0"/>
            </a:endParaRPr>
          </a:p>
        </p:txBody>
      </p:sp>
      <p:sp>
        <p:nvSpPr>
          <p:cNvPr id="6" name="Espace réservé du numéro de diapositive 5"/>
          <p:cNvSpPr>
            <a:spLocks noGrp="1"/>
          </p:cNvSpPr>
          <p:nvPr>
            <p:ph type="sldNum" sz="quarter" idx="12"/>
          </p:nvPr>
        </p:nvSpPr>
        <p:spPr>
          <a:xfrm>
            <a:off x="11001977" y="482893"/>
            <a:ext cx="1063024" cy="365125"/>
          </a:xfrm>
        </p:spPr>
        <p:txBody>
          <a:bodyPr/>
          <a:lstStyle>
            <a:lvl1pPr>
              <a:defRPr b="1">
                <a:solidFill>
                  <a:schemeClr val="bg1"/>
                </a:solidFill>
                <a:latin typeface="ArialMT" pitchFamily="2" charset="0"/>
              </a:defRPr>
            </a:lvl1pPr>
          </a:lstStyle>
          <a:p>
            <a:fld id="{7C59E55F-A350-4989-9404-8411324CBBDC}" type="slidenum">
              <a:rPr lang="fr-FR" smtClean="0"/>
              <a:pPr/>
              <a:t>‹N°›</a:t>
            </a:fld>
            <a:endParaRPr lang="fr-FR" dirty="0"/>
          </a:p>
        </p:txBody>
      </p:sp>
      <p:pic>
        <p:nvPicPr>
          <p:cNvPr id="15" name="Image 1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35557" y="291399"/>
            <a:ext cx="1341468" cy="356240"/>
          </a:xfrm>
          <a:prstGeom prst="rect">
            <a:avLst/>
          </a:prstGeom>
        </p:spPr>
      </p:pic>
    </p:spTree>
    <p:extLst>
      <p:ext uri="{BB962C8B-B14F-4D97-AF65-F5344CB8AC3E}">
        <p14:creationId xmlns:p14="http://schemas.microsoft.com/office/powerpoint/2010/main" val="644620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11CE65BE-2072-4F96-824C-B78135A88A27}" type="datetime1">
              <a:rPr lang="fr-FR" smtClean="0"/>
              <a:t>18/03/2020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C59E55F-A350-4989-9404-8411324CBBDC}" type="slidenum">
              <a:rPr lang="fr-FR" smtClean="0"/>
              <a:t>‹N°›</a:t>
            </a:fld>
            <a:endParaRPr lang="fr-FR"/>
          </a:p>
        </p:txBody>
      </p:sp>
    </p:spTree>
    <p:extLst>
      <p:ext uri="{BB962C8B-B14F-4D97-AF65-F5344CB8AC3E}">
        <p14:creationId xmlns:p14="http://schemas.microsoft.com/office/powerpoint/2010/main" val="247811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3657775C-BDB2-46D9-BAF2-F3AF1DB65CBD}" type="datetime1">
              <a:rPr lang="fr-FR" smtClean="0"/>
              <a:t>18/03/2020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7C59E55F-A350-4989-9404-8411324CBBDC}" type="slidenum">
              <a:rPr lang="fr-FR" smtClean="0"/>
              <a:t>‹N°›</a:t>
            </a:fld>
            <a:endParaRPr lang="fr-FR"/>
          </a:p>
        </p:txBody>
      </p:sp>
    </p:spTree>
    <p:extLst>
      <p:ext uri="{BB962C8B-B14F-4D97-AF65-F5344CB8AC3E}">
        <p14:creationId xmlns:p14="http://schemas.microsoft.com/office/powerpoint/2010/main" val="287597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EFF8FA40-A9EE-4394-9E90-DCC84F237039}" type="datetime1">
              <a:rPr lang="fr-FR" smtClean="0"/>
              <a:t>18/03/2020</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7C59E55F-A350-4989-9404-8411324CBBDC}" type="slidenum">
              <a:rPr lang="fr-FR" smtClean="0"/>
              <a:t>‹N°›</a:t>
            </a:fld>
            <a:endParaRPr lang="fr-FR"/>
          </a:p>
        </p:txBody>
      </p:sp>
    </p:spTree>
    <p:extLst>
      <p:ext uri="{BB962C8B-B14F-4D97-AF65-F5344CB8AC3E}">
        <p14:creationId xmlns:p14="http://schemas.microsoft.com/office/powerpoint/2010/main" val="2662616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6BCED249-DEC3-4D29-87F9-8F79070D3AB7}" type="datetime1">
              <a:rPr lang="fr-FR" smtClean="0"/>
              <a:t>18/03/2020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7C59E55F-A350-4989-9404-8411324CBBDC}" type="slidenum">
              <a:rPr lang="fr-FR" smtClean="0"/>
              <a:t>‹N°›</a:t>
            </a:fld>
            <a:endParaRPr lang="fr-FR"/>
          </a:p>
        </p:txBody>
      </p:sp>
    </p:spTree>
    <p:extLst>
      <p:ext uri="{BB962C8B-B14F-4D97-AF65-F5344CB8AC3E}">
        <p14:creationId xmlns:p14="http://schemas.microsoft.com/office/powerpoint/2010/main" val="1811239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100129B6-F912-45B5-B4F0-DC3878E2A85E}" type="datetime1">
              <a:rPr lang="fr-FR" smtClean="0"/>
              <a:t>18/03/2020</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7C59E55F-A350-4989-9404-8411324CBBDC}" type="slidenum">
              <a:rPr lang="fr-FR" smtClean="0"/>
              <a:t>‹N°›</a:t>
            </a:fld>
            <a:endParaRPr lang="fr-FR"/>
          </a:p>
        </p:txBody>
      </p:sp>
    </p:spTree>
    <p:extLst>
      <p:ext uri="{BB962C8B-B14F-4D97-AF65-F5344CB8AC3E}">
        <p14:creationId xmlns:p14="http://schemas.microsoft.com/office/powerpoint/2010/main" val="2051056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F54A13BB-8397-459C-8599-C168168ED3F6}" type="datetime1">
              <a:rPr lang="fr-FR" smtClean="0"/>
              <a:t>18/03/2020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7C59E55F-A350-4989-9404-8411324CBBDC}" type="slidenum">
              <a:rPr lang="fr-FR" smtClean="0"/>
              <a:t>‹N°›</a:t>
            </a:fld>
            <a:endParaRPr lang="fr-FR"/>
          </a:p>
        </p:txBody>
      </p:sp>
    </p:spTree>
    <p:extLst>
      <p:ext uri="{BB962C8B-B14F-4D97-AF65-F5344CB8AC3E}">
        <p14:creationId xmlns:p14="http://schemas.microsoft.com/office/powerpoint/2010/main" val="4129695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65CA6A30-2D24-4DA2-A1CA-D3C05B40A959}" type="datetime1">
              <a:rPr lang="fr-FR" smtClean="0"/>
              <a:t>18/03/2020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7C59E55F-A350-4989-9404-8411324CBBDC}" type="slidenum">
              <a:rPr lang="fr-FR" smtClean="0"/>
              <a:t>‹N°›</a:t>
            </a:fld>
            <a:endParaRPr lang="fr-FR"/>
          </a:p>
        </p:txBody>
      </p:sp>
    </p:spTree>
    <p:extLst>
      <p:ext uri="{BB962C8B-B14F-4D97-AF65-F5344CB8AC3E}">
        <p14:creationId xmlns:p14="http://schemas.microsoft.com/office/powerpoint/2010/main" val="9506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221FB4-B5B8-451B-B918-3C52A9DE2D29}" type="datetime1">
              <a:rPr lang="fr-FR" smtClean="0"/>
              <a:t>18/03/2020</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59E55F-A350-4989-9404-8411324CBBDC}" type="slidenum">
              <a:rPr lang="fr-FR" smtClean="0"/>
              <a:t>‹N°›</a:t>
            </a:fld>
            <a:endParaRPr lang="fr-FR"/>
          </a:p>
        </p:txBody>
      </p:sp>
    </p:spTree>
    <p:extLst>
      <p:ext uri="{BB962C8B-B14F-4D97-AF65-F5344CB8AC3E}">
        <p14:creationId xmlns:p14="http://schemas.microsoft.com/office/powerpoint/2010/main" val="30361488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8.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8.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8.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13.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14.png"/></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packagecontrol.io/packages/Catkin%20Builder" TargetMode="External"/><Relationship Id="rId2" Type="http://schemas.openxmlformats.org/officeDocument/2006/relationships/hyperlink" Target="https://catkin-tools.readthedocs.io/en/latest/" TargetMode="Externa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hyperlink" Target="https://gist.github.com/eric-wieser/1cd2919483d18d6b3788a54dec4f165c"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a:xfrm>
            <a:off x="8610600" y="6223000"/>
            <a:ext cx="2743200" cy="365125"/>
          </a:xfrm>
        </p:spPr>
        <p:txBody>
          <a:bodyPr/>
          <a:lstStyle/>
          <a:p>
            <a:fld id="{7C59E55F-A350-4989-9404-8411324CBBDC}" type="slidenum">
              <a:rPr lang="fr-FR" smtClean="0"/>
              <a:pPr/>
              <a:t>1</a:t>
            </a:fld>
            <a:endParaRPr lang="fr-FR" dirty="0"/>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254741"/>
            <a:ext cx="7315200" cy="5349240"/>
          </a:xfrm>
          <a:prstGeom prst="rect">
            <a:avLst/>
          </a:prstGeom>
        </p:spPr>
      </p:pic>
      <p:sp>
        <p:nvSpPr>
          <p:cNvPr id="7" name="Rectangle 6"/>
          <p:cNvSpPr/>
          <p:nvPr/>
        </p:nvSpPr>
        <p:spPr>
          <a:xfrm>
            <a:off x="0" y="4238714"/>
            <a:ext cx="12192000" cy="2619286"/>
          </a:xfrm>
          <a:prstGeom prst="rect">
            <a:avLst/>
          </a:prstGeom>
          <a:solidFill>
            <a:srgbClr val="1B3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7115" y="5935704"/>
            <a:ext cx="1892976" cy="702983"/>
          </a:xfrm>
          <a:prstGeom prst="rect">
            <a:avLst/>
          </a:prstGeom>
        </p:spPr>
      </p:pic>
      <p:pic>
        <p:nvPicPr>
          <p:cNvPr id="10" name="Imag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24541" y="5962404"/>
            <a:ext cx="2217479" cy="657727"/>
          </a:xfrm>
          <a:prstGeom prst="rect">
            <a:avLst/>
          </a:prstGeom>
        </p:spPr>
      </p:pic>
      <p:pic>
        <p:nvPicPr>
          <p:cNvPr id="11" name="Imag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81455" y="5049962"/>
            <a:ext cx="2526573" cy="670956"/>
          </a:xfrm>
          <a:prstGeom prst="rect">
            <a:avLst/>
          </a:prstGeom>
        </p:spPr>
      </p:pic>
      <p:sp>
        <p:nvSpPr>
          <p:cNvPr id="12" name="ZoneTexte 11"/>
          <p:cNvSpPr txBox="1"/>
          <p:nvPr/>
        </p:nvSpPr>
        <p:spPr>
          <a:xfrm>
            <a:off x="8608617" y="5846705"/>
            <a:ext cx="3196127" cy="954107"/>
          </a:xfrm>
          <a:prstGeom prst="rect">
            <a:avLst/>
          </a:prstGeom>
          <a:noFill/>
        </p:spPr>
        <p:txBody>
          <a:bodyPr wrap="square" rtlCol="0">
            <a:spAutoFit/>
          </a:bodyPr>
          <a:lstStyle/>
          <a:p>
            <a:r>
              <a:rPr lang="fr-FR" sz="2800" dirty="0">
                <a:solidFill>
                  <a:schemeClr val="bg1"/>
                </a:solidFill>
                <a:latin typeface="Arial Black" panose="020B0A04020102020204" pitchFamily="34" charset="0"/>
              </a:rPr>
              <a:t>Introduction</a:t>
            </a:r>
          </a:p>
          <a:p>
            <a:r>
              <a:rPr lang="fr-FR" sz="2800" dirty="0">
                <a:solidFill>
                  <a:schemeClr val="bg1"/>
                </a:solidFill>
                <a:latin typeface="Arial Black" panose="020B0A04020102020204" pitchFamily="34" charset="0"/>
              </a:rPr>
              <a:t>Course 2</a:t>
            </a:r>
          </a:p>
        </p:txBody>
      </p:sp>
      <p:sp>
        <p:nvSpPr>
          <p:cNvPr id="13" name="Triangle isocèle 12"/>
          <p:cNvSpPr/>
          <p:nvPr/>
        </p:nvSpPr>
        <p:spPr>
          <a:xfrm rot="10800000">
            <a:off x="9496425" y="4143125"/>
            <a:ext cx="1711603" cy="781050"/>
          </a:xfrm>
          <a:prstGeom prst="triangle">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14" name="ZoneTexte 13"/>
          <p:cNvSpPr txBox="1"/>
          <p:nvPr/>
        </p:nvSpPr>
        <p:spPr>
          <a:xfrm>
            <a:off x="9944741" y="4238714"/>
            <a:ext cx="828675" cy="369332"/>
          </a:xfrm>
          <a:prstGeom prst="rect">
            <a:avLst/>
          </a:prstGeom>
          <a:noFill/>
        </p:spPr>
        <p:txBody>
          <a:bodyPr wrap="square" rtlCol="0">
            <a:spAutoFit/>
          </a:bodyPr>
          <a:lstStyle/>
          <a:p>
            <a:r>
              <a:rPr lang="fr-FR" dirty="0">
                <a:solidFill>
                  <a:srgbClr val="1B376D"/>
                </a:solidFill>
                <a:latin typeface="Arial Black" panose="020B0A04020102020204" pitchFamily="34" charset="0"/>
              </a:rPr>
              <a:t>2019</a:t>
            </a:r>
          </a:p>
        </p:txBody>
      </p:sp>
      <p:sp>
        <p:nvSpPr>
          <p:cNvPr id="15" name="ZoneTexte 14"/>
          <p:cNvSpPr txBox="1"/>
          <p:nvPr/>
        </p:nvSpPr>
        <p:spPr>
          <a:xfrm>
            <a:off x="353498" y="4465289"/>
            <a:ext cx="3196127" cy="523220"/>
          </a:xfrm>
          <a:prstGeom prst="rect">
            <a:avLst/>
          </a:prstGeom>
          <a:noFill/>
        </p:spPr>
        <p:txBody>
          <a:bodyPr wrap="square" rtlCol="0">
            <a:spAutoFit/>
          </a:bodyPr>
          <a:lstStyle/>
          <a:p>
            <a:r>
              <a:rPr lang="fr-FR" sz="2800" dirty="0">
                <a:solidFill>
                  <a:schemeClr val="bg1"/>
                </a:solidFill>
                <a:latin typeface="Arial Black" panose="020B0A04020102020204" pitchFamily="34" charset="0"/>
              </a:rPr>
              <a:t>INFO 802</a:t>
            </a:r>
          </a:p>
        </p:txBody>
      </p:sp>
      <p:sp>
        <p:nvSpPr>
          <p:cNvPr id="16" name="ZoneTexte 15"/>
          <p:cNvSpPr txBox="1"/>
          <p:nvPr/>
        </p:nvSpPr>
        <p:spPr>
          <a:xfrm>
            <a:off x="361960" y="4942664"/>
            <a:ext cx="7915265" cy="769441"/>
          </a:xfrm>
          <a:prstGeom prst="rect">
            <a:avLst/>
          </a:prstGeom>
          <a:noFill/>
        </p:spPr>
        <p:txBody>
          <a:bodyPr wrap="square" rtlCol="0">
            <a:spAutoFit/>
          </a:bodyPr>
          <a:lstStyle/>
          <a:p>
            <a:r>
              <a:rPr lang="fr-FR" sz="2800" dirty="0">
                <a:solidFill>
                  <a:schemeClr val="bg1"/>
                </a:solidFill>
                <a:latin typeface="Arial Black" panose="020B0A04020102020204" pitchFamily="34" charset="0"/>
              </a:rPr>
              <a:t>Master Advanced </a:t>
            </a:r>
            <a:r>
              <a:rPr lang="fr-FR" sz="2800" dirty="0" err="1">
                <a:solidFill>
                  <a:schemeClr val="bg1"/>
                </a:solidFill>
                <a:latin typeface="Arial Black" panose="020B0A04020102020204" pitchFamily="34" charset="0"/>
              </a:rPr>
              <a:t>Mechatronics</a:t>
            </a:r>
            <a:endParaRPr lang="fr-FR" sz="2800" dirty="0">
              <a:solidFill>
                <a:schemeClr val="bg1"/>
              </a:solidFill>
              <a:latin typeface="Arial Black" panose="020B0A04020102020204" pitchFamily="34" charset="0"/>
            </a:endParaRPr>
          </a:p>
          <a:p>
            <a:r>
              <a:rPr lang="fr-FR" sz="1600" dirty="0">
                <a:solidFill>
                  <a:schemeClr val="bg1"/>
                </a:solidFill>
                <a:latin typeface="Arial Black" panose="020B0A04020102020204" pitchFamily="34" charset="0"/>
              </a:rPr>
              <a:t>Luc Marechal</a:t>
            </a:r>
          </a:p>
        </p:txBody>
      </p:sp>
      <p:sp>
        <p:nvSpPr>
          <p:cNvPr id="2" name="Rectangle 1"/>
          <p:cNvSpPr/>
          <p:nvPr/>
        </p:nvSpPr>
        <p:spPr>
          <a:xfrm>
            <a:off x="6738938" y="3805238"/>
            <a:ext cx="1438275" cy="390525"/>
          </a:xfrm>
          <a:prstGeom prst="rect">
            <a:avLst/>
          </a:prstGeom>
          <a:solidFill>
            <a:srgbClr val="519894"/>
          </a:solidFill>
          <a:ln>
            <a:solidFill>
              <a:srgbClr val="4F96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478235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Create</a:t>
            </a:r>
            <a:r>
              <a:rPr lang="fr-FR" dirty="0" smtClean="0"/>
              <a:t> </a:t>
            </a:r>
            <a:r>
              <a:rPr lang="fr-FR" dirty="0" err="1" smtClean="0"/>
              <a:t>Nodes</a:t>
            </a:r>
            <a:r>
              <a:rPr lang="fr-FR" dirty="0"/>
              <a:t> </a:t>
            </a:r>
            <a:r>
              <a:rPr lang="fr-FR" dirty="0" err="1" smtClean="0"/>
              <a:t>Summary</a:t>
            </a:r>
            <a:endParaRPr lang="fr-FR" i="1" dirty="0"/>
          </a:p>
        </p:txBody>
      </p:sp>
      <p:sp>
        <p:nvSpPr>
          <p:cNvPr id="17" name="Espace réservé du numéro de diapositive 16"/>
          <p:cNvSpPr>
            <a:spLocks noGrp="1"/>
          </p:cNvSpPr>
          <p:nvPr>
            <p:ph type="sldNum" sz="quarter" idx="12"/>
          </p:nvPr>
        </p:nvSpPr>
        <p:spPr/>
        <p:txBody>
          <a:bodyPr/>
          <a:lstStyle/>
          <a:p>
            <a:fld id="{7C59E55F-A350-4989-9404-8411324CBBDC}" type="slidenum">
              <a:rPr lang="fr-FR" smtClean="0"/>
              <a:pPr/>
              <a:t>10</a:t>
            </a:fld>
            <a:endParaRPr lang="fr-FR" dirty="0"/>
          </a:p>
        </p:txBody>
      </p:sp>
      <p:sp>
        <p:nvSpPr>
          <p:cNvPr id="36" name="ZoneTexte 35"/>
          <p:cNvSpPr txBox="1"/>
          <p:nvPr/>
        </p:nvSpPr>
        <p:spPr>
          <a:xfrm>
            <a:off x="397626" y="2332994"/>
            <a:ext cx="5104477" cy="2585323"/>
          </a:xfrm>
          <a:prstGeom prst="rect">
            <a:avLst/>
          </a:prstGeom>
          <a:noFill/>
        </p:spPr>
        <p:txBody>
          <a:bodyPr wrap="square" rtlCol="0">
            <a:spAutoFit/>
          </a:bodyPr>
          <a:lstStyle/>
          <a:p>
            <a:pPr marL="342900" indent="-342900">
              <a:buAutoNum type="arabicParenR"/>
            </a:pPr>
            <a:r>
              <a:rPr lang="en-US" dirty="0"/>
              <a:t>Create your </a:t>
            </a:r>
            <a:r>
              <a:rPr lang="en-US" dirty="0" smtClean="0"/>
              <a:t>.</a:t>
            </a:r>
            <a:r>
              <a:rPr lang="en-US" dirty="0" err="1" smtClean="0"/>
              <a:t>cpp</a:t>
            </a:r>
            <a:r>
              <a:rPr lang="en-US" dirty="0" smtClean="0"/>
              <a:t> </a:t>
            </a:r>
            <a:r>
              <a:rPr lang="en-US" dirty="0"/>
              <a:t>file in /</a:t>
            </a:r>
            <a:r>
              <a:rPr lang="en-US" dirty="0" err="1"/>
              <a:t>src</a:t>
            </a:r>
            <a:r>
              <a:rPr lang="en-US" dirty="0"/>
              <a:t> folder</a:t>
            </a:r>
          </a:p>
          <a:p>
            <a:pPr marL="342900" indent="-342900">
              <a:buAutoNum type="arabicParenR"/>
            </a:pPr>
            <a:endParaRPr lang="fr-FR" dirty="0"/>
          </a:p>
          <a:p>
            <a:pPr marL="342900" indent="-342900">
              <a:buFontTx/>
              <a:buAutoNum type="arabicParenR"/>
            </a:pPr>
            <a:r>
              <a:rPr lang="fr-FR" dirty="0" err="1"/>
              <a:t>Customize</a:t>
            </a:r>
            <a:r>
              <a:rPr lang="fr-FR" dirty="0"/>
              <a:t> </a:t>
            </a:r>
            <a:r>
              <a:rPr lang="en-US" dirty="0"/>
              <a:t>CMakeLists.txt</a:t>
            </a:r>
            <a:r>
              <a:rPr lang="fr-FR" dirty="0"/>
              <a:t> and package.xml files</a:t>
            </a:r>
          </a:p>
          <a:p>
            <a:pPr marL="342900" indent="-342900">
              <a:buFontTx/>
              <a:buAutoNum type="arabicParenR"/>
            </a:pPr>
            <a:endParaRPr lang="fr-FR" dirty="0"/>
          </a:p>
          <a:p>
            <a:pPr marL="342900" indent="-342900">
              <a:buFontTx/>
              <a:buAutoNum type="arabicParenR"/>
            </a:pPr>
            <a:r>
              <a:rPr lang="fr-FR" dirty="0" err="1"/>
              <a:t>Build</a:t>
            </a:r>
            <a:r>
              <a:rPr lang="fr-FR" dirty="0"/>
              <a:t> the package </a:t>
            </a:r>
            <a:r>
              <a:rPr lang="fr-FR" dirty="0" err="1"/>
              <a:t>which</a:t>
            </a:r>
            <a:r>
              <a:rPr lang="fr-FR" dirty="0"/>
              <a:t> </a:t>
            </a:r>
            <a:r>
              <a:rPr lang="fr-FR" dirty="0" err="1"/>
              <a:t>contains</a:t>
            </a:r>
            <a:r>
              <a:rPr lang="fr-FR" dirty="0"/>
              <a:t> the </a:t>
            </a:r>
            <a:r>
              <a:rPr lang="fr-FR" dirty="0" err="1"/>
              <a:t>node</a:t>
            </a:r>
            <a:endParaRPr lang="fr-FR" dirty="0"/>
          </a:p>
          <a:p>
            <a:pPr marL="342900" indent="-342900">
              <a:buFontTx/>
              <a:buAutoNum type="arabicParenR"/>
            </a:pPr>
            <a:endParaRPr lang="fr-FR" dirty="0"/>
          </a:p>
          <a:p>
            <a:pPr marL="342900" indent="-342900">
              <a:buFontTx/>
              <a:buAutoNum type="arabicParenR"/>
            </a:pPr>
            <a:r>
              <a:rPr lang="fr-FR" dirty="0"/>
              <a:t>Source </a:t>
            </a:r>
            <a:r>
              <a:rPr lang="en-US" dirty="0"/>
              <a:t>your </a:t>
            </a:r>
            <a:r>
              <a:rPr lang="en-US" dirty="0" smtClean="0"/>
              <a:t>workspace</a:t>
            </a:r>
            <a:endParaRPr lang="en-US" dirty="0"/>
          </a:p>
          <a:p>
            <a:pPr marL="342900" indent="-342900">
              <a:buFontTx/>
              <a:buAutoNum type="arabicParenR"/>
            </a:pPr>
            <a:endParaRPr lang="en-US" dirty="0"/>
          </a:p>
          <a:p>
            <a:pPr marL="342900" indent="-342900">
              <a:buFontTx/>
              <a:buAutoNum type="arabicParenR"/>
            </a:pPr>
            <a:r>
              <a:rPr lang="en-US" dirty="0"/>
              <a:t>Run your node</a:t>
            </a:r>
            <a:endParaRPr lang="he-IL" dirty="0"/>
          </a:p>
        </p:txBody>
      </p:sp>
      <p:sp>
        <p:nvSpPr>
          <p:cNvPr id="38" name="ZoneTexte 37"/>
          <p:cNvSpPr txBox="1"/>
          <p:nvPr/>
        </p:nvSpPr>
        <p:spPr>
          <a:xfrm>
            <a:off x="6429012" y="2332993"/>
            <a:ext cx="5104477" cy="2031325"/>
          </a:xfrm>
          <a:prstGeom prst="rect">
            <a:avLst/>
          </a:prstGeom>
          <a:noFill/>
        </p:spPr>
        <p:txBody>
          <a:bodyPr wrap="square" rtlCol="0">
            <a:spAutoFit/>
          </a:bodyPr>
          <a:lstStyle/>
          <a:p>
            <a:pPr marL="342900" indent="-342900">
              <a:buAutoNum type="arabicParenR"/>
            </a:pPr>
            <a:r>
              <a:rPr lang="en-US" dirty="0"/>
              <a:t>Create your </a:t>
            </a:r>
            <a:r>
              <a:rPr lang="en-US" dirty="0" smtClean="0"/>
              <a:t>.</a:t>
            </a:r>
            <a:r>
              <a:rPr lang="en-US" dirty="0" err="1" smtClean="0"/>
              <a:t>py</a:t>
            </a:r>
            <a:r>
              <a:rPr lang="en-US" dirty="0" smtClean="0"/>
              <a:t> </a:t>
            </a:r>
            <a:r>
              <a:rPr lang="en-US" dirty="0"/>
              <a:t>file in /</a:t>
            </a:r>
            <a:r>
              <a:rPr lang="en-US" dirty="0" smtClean="0"/>
              <a:t>scripts </a:t>
            </a:r>
            <a:r>
              <a:rPr lang="en-US" dirty="0"/>
              <a:t>folder</a:t>
            </a:r>
          </a:p>
          <a:p>
            <a:pPr marL="342900" indent="-342900">
              <a:buAutoNum type="arabicParenR"/>
            </a:pPr>
            <a:endParaRPr lang="fr-FR" dirty="0"/>
          </a:p>
          <a:p>
            <a:pPr marL="342900" indent="-342900">
              <a:buFontTx/>
              <a:buAutoNum type="arabicParenR"/>
            </a:pPr>
            <a:r>
              <a:rPr lang="fr-FR" dirty="0" err="1" smtClean="0"/>
              <a:t>Make</a:t>
            </a:r>
            <a:r>
              <a:rPr lang="fr-FR" dirty="0" smtClean="0"/>
              <a:t> the file </a:t>
            </a:r>
            <a:r>
              <a:rPr lang="fr-FR" dirty="0" err="1" smtClean="0"/>
              <a:t>executable</a:t>
            </a:r>
            <a:endParaRPr lang="fr-FR" dirty="0"/>
          </a:p>
          <a:p>
            <a:pPr marL="342900" indent="-342900">
              <a:buFontTx/>
              <a:buAutoNum type="arabicParenR"/>
            </a:pPr>
            <a:endParaRPr lang="fr-FR" dirty="0"/>
          </a:p>
          <a:p>
            <a:pPr marL="342900" indent="-342900">
              <a:buFontTx/>
              <a:buAutoNum type="arabicParenR"/>
            </a:pPr>
            <a:r>
              <a:rPr lang="fr-FR" dirty="0"/>
              <a:t>Source </a:t>
            </a:r>
            <a:r>
              <a:rPr lang="en-US" dirty="0"/>
              <a:t>your </a:t>
            </a:r>
            <a:r>
              <a:rPr lang="en-US" dirty="0" smtClean="0"/>
              <a:t>workspace</a:t>
            </a:r>
            <a:endParaRPr lang="en-US" dirty="0"/>
          </a:p>
          <a:p>
            <a:pPr marL="342900" indent="-342900">
              <a:buFontTx/>
              <a:buAutoNum type="arabicParenR"/>
            </a:pPr>
            <a:endParaRPr lang="en-US" dirty="0"/>
          </a:p>
          <a:p>
            <a:pPr marL="342900" indent="-342900">
              <a:buFontTx/>
              <a:buAutoNum type="arabicParenR"/>
            </a:pPr>
            <a:r>
              <a:rPr lang="en-US" dirty="0"/>
              <a:t>Run your </a:t>
            </a:r>
            <a:r>
              <a:rPr lang="en-US" dirty="0" smtClean="0"/>
              <a:t>node with the .</a:t>
            </a:r>
            <a:r>
              <a:rPr lang="en-US" dirty="0" err="1" smtClean="0"/>
              <a:t>py</a:t>
            </a:r>
            <a:r>
              <a:rPr lang="en-US" dirty="0" smtClean="0"/>
              <a:t> </a:t>
            </a:r>
            <a:r>
              <a:rPr lang="en-US" dirty="0" err="1" smtClean="0"/>
              <a:t>extention</a:t>
            </a:r>
            <a:endParaRPr lang="he-IL" dirty="0"/>
          </a:p>
        </p:txBody>
      </p:sp>
      <p:cxnSp>
        <p:nvCxnSpPr>
          <p:cNvPr id="4" name="Connecteur droit 3"/>
          <p:cNvCxnSpPr/>
          <p:nvPr/>
        </p:nvCxnSpPr>
        <p:spPr>
          <a:xfrm flipH="1">
            <a:off x="5717309" y="2143125"/>
            <a:ext cx="7216" cy="4333261"/>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7" name="Image 6">
            <a:extLst>
              <a:ext uri="{FF2B5EF4-FFF2-40B4-BE49-F238E27FC236}">
                <a16:creationId xmlns:a16="http://schemas.microsoft.com/office/drawing/2014/main" id="{D2943E01-1A04-4D86-97A9-85D3BA7837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61584" y="5731948"/>
            <a:ext cx="281328" cy="350696"/>
          </a:xfrm>
          <a:prstGeom prst="rect">
            <a:avLst/>
          </a:prstGeom>
        </p:spPr>
      </p:pic>
      <p:sp>
        <p:nvSpPr>
          <p:cNvPr id="8" name="ZoneTexte 7">
            <a:extLst>
              <a:ext uri="{FF2B5EF4-FFF2-40B4-BE49-F238E27FC236}">
                <a16:creationId xmlns:a16="http://schemas.microsoft.com/office/drawing/2014/main" id="{D9E4DC30-4C5D-48FE-A53B-68BBBA59290D}"/>
              </a:ext>
            </a:extLst>
          </p:cNvPr>
          <p:cNvSpPr txBox="1"/>
          <p:nvPr/>
        </p:nvSpPr>
        <p:spPr>
          <a:xfrm>
            <a:off x="7693723" y="5750998"/>
            <a:ext cx="1378298" cy="261610"/>
          </a:xfrm>
          <a:prstGeom prst="rect">
            <a:avLst/>
          </a:prstGeom>
          <a:noFill/>
        </p:spPr>
        <p:txBody>
          <a:bodyPr wrap="square" rtlCol="0">
            <a:spAutoFit/>
          </a:bodyPr>
          <a:lstStyle/>
          <a:p>
            <a:r>
              <a:rPr lang="fr-FR" sz="1100" dirty="0">
                <a:solidFill>
                  <a:schemeClr val="bg2">
                    <a:lumMod val="25000"/>
                  </a:schemeClr>
                </a:solidFill>
                <a:latin typeface="Consolas" panose="020B0609020204030204" pitchFamily="49" charset="0"/>
              </a:rPr>
              <a:t>Package.xml</a:t>
            </a:r>
          </a:p>
        </p:txBody>
      </p:sp>
      <p:sp>
        <p:nvSpPr>
          <p:cNvPr id="9" name="ZoneTexte 8">
            <a:extLst>
              <a:ext uri="{FF2B5EF4-FFF2-40B4-BE49-F238E27FC236}">
                <a16:creationId xmlns:a16="http://schemas.microsoft.com/office/drawing/2014/main" id="{CD80900F-7779-43D5-B414-071D64F23CE1}"/>
              </a:ext>
            </a:extLst>
          </p:cNvPr>
          <p:cNvSpPr txBox="1"/>
          <p:nvPr/>
        </p:nvSpPr>
        <p:spPr>
          <a:xfrm>
            <a:off x="7083022" y="6476386"/>
            <a:ext cx="738577" cy="261610"/>
          </a:xfrm>
          <a:prstGeom prst="rect">
            <a:avLst/>
          </a:prstGeom>
          <a:noFill/>
        </p:spPr>
        <p:txBody>
          <a:bodyPr wrap="square" rtlCol="0">
            <a:spAutoFit/>
          </a:bodyPr>
          <a:lstStyle/>
          <a:p>
            <a:r>
              <a:rPr lang="fr-FR" sz="1100" dirty="0" smtClean="0">
                <a:solidFill>
                  <a:srgbClr val="FF2D80"/>
                </a:solidFill>
                <a:latin typeface="Consolas" panose="020B0609020204030204" pitchFamily="49" charset="0"/>
              </a:rPr>
              <a:t>scripts</a:t>
            </a:r>
            <a:endParaRPr lang="fr-FR" sz="1100" dirty="0">
              <a:solidFill>
                <a:srgbClr val="FF2D80"/>
              </a:solidFill>
              <a:latin typeface="Consolas" panose="020B0609020204030204" pitchFamily="49" charset="0"/>
            </a:endParaRPr>
          </a:p>
        </p:txBody>
      </p:sp>
      <p:pic>
        <p:nvPicPr>
          <p:cNvPr id="10" name="Image 9">
            <a:extLst>
              <a:ext uri="{FF2B5EF4-FFF2-40B4-BE49-F238E27FC236}">
                <a16:creationId xmlns:a16="http://schemas.microsoft.com/office/drawing/2014/main" id="{63DFCDCE-94C0-4EB3-B868-40500A680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41733" y="5148118"/>
            <a:ext cx="405459" cy="328081"/>
          </a:xfrm>
          <a:prstGeom prst="rect">
            <a:avLst/>
          </a:prstGeom>
        </p:spPr>
      </p:pic>
      <p:sp>
        <p:nvSpPr>
          <p:cNvPr id="11" name="ZoneTexte 10">
            <a:extLst>
              <a:ext uri="{FF2B5EF4-FFF2-40B4-BE49-F238E27FC236}">
                <a16:creationId xmlns:a16="http://schemas.microsoft.com/office/drawing/2014/main" id="{CE94691F-FDDC-4456-BE3C-94B83FF0D328}"/>
              </a:ext>
            </a:extLst>
          </p:cNvPr>
          <p:cNvSpPr txBox="1"/>
          <p:nvPr/>
        </p:nvSpPr>
        <p:spPr>
          <a:xfrm>
            <a:off x="6289963" y="5460696"/>
            <a:ext cx="750249" cy="246221"/>
          </a:xfrm>
          <a:prstGeom prst="rect">
            <a:avLst/>
          </a:prstGeom>
          <a:noFill/>
        </p:spPr>
        <p:txBody>
          <a:bodyPr wrap="square" rtlCol="0">
            <a:spAutoFit/>
          </a:bodyPr>
          <a:lstStyle/>
          <a:p>
            <a:pPr algn="r"/>
            <a:r>
              <a:rPr lang="fr-FR" sz="1000" dirty="0" smtClean="0">
                <a:latin typeface="Consolas" panose="020B0609020204030204" pitchFamily="49" charset="0"/>
              </a:rPr>
              <a:t>Package</a:t>
            </a:r>
            <a:endParaRPr lang="fr-FR" sz="900" dirty="0">
              <a:solidFill>
                <a:schemeClr val="bg2">
                  <a:lumMod val="25000"/>
                </a:schemeClr>
              </a:solidFill>
              <a:latin typeface="Consolas" panose="020B0609020204030204" pitchFamily="49" charset="0"/>
            </a:endParaRPr>
          </a:p>
        </p:txBody>
      </p:sp>
      <p:cxnSp>
        <p:nvCxnSpPr>
          <p:cNvPr id="12" name="Connecteur droit 11">
            <a:extLst>
              <a:ext uri="{FF2B5EF4-FFF2-40B4-BE49-F238E27FC236}">
                <a16:creationId xmlns:a16="http://schemas.microsoft.com/office/drawing/2014/main" id="{CE437349-85B0-4067-B224-C5218FE4218D}"/>
              </a:ext>
            </a:extLst>
          </p:cNvPr>
          <p:cNvCxnSpPr/>
          <p:nvPr/>
        </p:nvCxnSpPr>
        <p:spPr>
          <a:xfrm>
            <a:off x="6994565" y="5327945"/>
            <a:ext cx="1811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19F6594A-CAEA-4103-82B8-D35DC667BE20}"/>
              </a:ext>
            </a:extLst>
          </p:cNvPr>
          <p:cNvCxnSpPr/>
          <p:nvPr/>
        </p:nvCxnSpPr>
        <p:spPr>
          <a:xfrm>
            <a:off x="7175183" y="5327945"/>
            <a:ext cx="0" cy="10617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A6A0A4A8-99F5-48E9-ACA2-C52592B2D6CE}"/>
              </a:ext>
            </a:extLst>
          </p:cNvPr>
          <p:cNvCxnSpPr/>
          <p:nvPr/>
        </p:nvCxnSpPr>
        <p:spPr>
          <a:xfrm>
            <a:off x="7176939" y="5465791"/>
            <a:ext cx="1373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F5BE1654-86D2-4D65-A95E-460AA09D1FE5}"/>
              </a:ext>
            </a:extLst>
          </p:cNvPr>
          <p:cNvCxnSpPr/>
          <p:nvPr/>
        </p:nvCxnSpPr>
        <p:spPr>
          <a:xfrm>
            <a:off x="7176939" y="5911042"/>
            <a:ext cx="1135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Image 15">
            <a:extLst>
              <a:ext uri="{FF2B5EF4-FFF2-40B4-BE49-F238E27FC236}">
                <a16:creationId xmlns:a16="http://schemas.microsoft.com/office/drawing/2014/main" id="{BF9474A6-A02F-4CA2-8079-0A1CAE755B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62786" y="5250695"/>
            <a:ext cx="289036" cy="358404"/>
          </a:xfrm>
          <a:prstGeom prst="rect">
            <a:avLst/>
          </a:prstGeom>
        </p:spPr>
      </p:pic>
      <p:sp>
        <p:nvSpPr>
          <p:cNvPr id="18" name="ZoneTexte 17">
            <a:extLst>
              <a:ext uri="{FF2B5EF4-FFF2-40B4-BE49-F238E27FC236}">
                <a16:creationId xmlns:a16="http://schemas.microsoft.com/office/drawing/2014/main" id="{04A10812-F47B-46E2-A853-BF0B8256E074}"/>
              </a:ext>
            </a:extLst>
          </p:cNvPr>
          <p:cNvSpPr txBox="1"/>
          <p:nvPr/>
        </p:nvSpPr>
        <p:spPr>
          <a:xfrm>
            <a:off x="7717850" y="5250695"/>
            <a:ext cx="1354171" cy="261610"/>
          </a:xfrm>
          <a:prstGeom prst="rect">
            <a:avLst/>
          </a:prstGeom>
          <a:noFill/>
        </p:spPr>
        <p:txBody>
          <a:bodyPr wrap="square" rtlCol="0">
            <a:spAutoFit/>
          </a:bodyPr>
          <a:lstStyle/>
          <a:p>
            <a:r>
              <a:rPr lang="fr-FR" sz="1100" dirty="0">
                <a:latin typeface="Consolas" panose="020B0609020204030204" pitchFamily="49" charset="0"/>
              </a:rPr>
              <a:t>CMakeLists.txt</a:t>
            </a:r>
          </a:p>
        </p:txBody>
      </p:sp>
      <p:cxnSp>
        <p:nvCxnSpPr>
          <p:cNvPr id="19" name="Connecteur droit 18">
            <a:extLst>
              <a:ext uri="{FF2B5EF4-FFF2-40B4-BE49-F238E27FC236}">
                <a16:creationId xmlns:a16="http://schemas.microsoft.com/office/drawing/2014/main" id="{5443CE56-8BEF-443D-9AF2-F5F42B5E433E}"/>
              </a:ext>
            </a:extLst>
          </p:cNvPr>
          <p:cNvCxnSpPr/>
          <p:nvPr/>
        </p:nvCxnSpPr>
        <p:spPr>
          <a:xfrm>
            <a:off x="7176939" y="6390946"/>
            <a:ext cx="1135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47EA3D93-40E9-40B8-B7E1-A04125915B77}"/>
              </a:ext>
            </a:extLst>
          </p:cNvPr>
          <p:cNvCxnSpPr/>
          <p:nvPr/>
        </p:nvCxnSpPr>
        <p:spPr>
          <a:xfrm>
            <a:off x="7736722" y="6409816"/>
            <a:ext cx="3424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9ED2E31B-8643-4430-9061-6FDCDFEFCDAE}"/>
              </a:ext>
            </a:extLst>
          </p:cNvPr>
          <p:cNvPicPr>
            <a:picLocks noChangeAspect="1"/>
          </p:cNvPicPr>
          <p:nvPr/>
        </p:nvPicPr>
        <p:blipFill>
          <a:blip r:embed="rId5"/>
          <a:stretch>
            <a:fillRect/>
          </a:stretch>
        </p:blipFill>
        <p:spPr>
          <a:xfrm>
            <a:off x="8114338" y="6234982"/>
            <a:ext cx="262372" cy="331417"/>
          </a:xfrm>
          <a:prstGeom prst="rect">
            <a:avLst/>
          </a:prstGeom>
        </p:spPr>
      </p:pic>
      <p:sp>
        <p:nvSpPr>
          <p:cNvPr id="22" name="ZoneTexte 21">
            <a:extLst>
              <a:ext uri="{FF2B5EF4-FFF2-40B4-BE49-F238E27FC236}">
                <a16:creationId xmlns:a16="http://schemas.microsoft.com/office/drawing/2014/main" id="{4CB6767C-B333-4DE7-83AD-8DF85DD163C1}"/>
              </a:ext>
            </a:extLst>
          </p:cNvPr>
          <p:cNvSpPr txBox="1"/>
          <p:nvPr/>
        </p:nvSpPr>
        <p:spPr>
          <a:xfrm>
            <a:off x="8317234" y="6304789"/>
            <a:ext cx="2245374" cy="261610"/>
          </a:xfrm>
          <a:prstGeom prst="rect">
            <a:avLst/>
          </a:prstGeom>
          <a:noFill/>
        </p:spPr>
        <p:txBody>
          <a:bodyPr wrap="square" rtlCol="0">
            <a:spAutoFit/>
          </a:bodyPr>
          <a:lstStyle/>
          <a:p>
            <a:r>
              <a:rPr lang="fr-FR" sz="1100" dirty="0" smtClean="0">
                <a:latin typeface="Consolas" panose="020B0609020204030204" pitchFamily="49" charset="0"/>
              </a:rPr>
              <a:t>Node</a:t>
            </a:r>
            <a:r>
              <a:rPr lang="fr-FR" sz="1100" dirty="0" smtClean="0">
                <a:solidFill>
                  <a:srgbClr val="FF2D80"/>
                </a:solidFill>
                <a:latin typeface="Consolas" panose="020B0609020204030204" pitchFamily="49" charset="0"/>
              </a:rPr>
              <a:t>.py</a:t>
            </a:r>
            <a:endParaRPr lang="fr-FR" sz="1100" dirty="0">
              <a:solidFill>
                <a:srgbClr val="FF2D80"/>
              </a:solidFill>
              <a:latin typeface="Consolas" panose="020B0609020204030204" pitchFamily="49" charset="0"/>
            </a:endParaRPr>
          </a:p>
        </p:txBody>
      </p:sp>
      <p:pic>
        <p:nvPicPr>
          <p:cNvPr id="23" name="Image 22">
            <a:extLst>
              <a:ext uri="{FF2B5EF4-FFF2-40B4-BE49-F238E27FC236}">
                <a16:creationId xmlns:a16="http://schemas.microsoft.com/office/drawing/2014/main" id="{3A297FED-864A-4A9E-A933-88C1CB4F24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31263" y="6201876"/>
            <a:ext cx="405459" cy="328081"/>
          </a:xfrm>
          <a:prstGeom prst="rect">
            <a:avLst/>
          </a:prstGeom>
        </p:spPr>
      </p:pic>
      <p:pic>
        <p:nvPicPr>
          <p:cNvPr id="28" name="Imag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10889" y="6293527"/>
            <a:ext cx="203632" cy="203632"/>
          </a:xfrm>
          <a:prstGeom prst="rect">
            <a:avLst/>
          </a:prstGeom>
        </p:spPr>
      </p:pic>
      <p:pic>
        <p:nvPicPr>
          <p:cNvPr id="29" name="Image 28">
            <a:extLst>
              <a:ext uri="{FF2B5EF4-FFF2-40B4-BE49-F238E27FC236}">
                <a16:creationId xmlns:a16="http://schemas.microsoft.com/office/drawing/2014/main" id="{D2943E01-1A04-4D86-97A9-85D3BA7837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589" y="5742356"/>
            <a:ext cx="281328" cy="350696"/>
          </a:xfrm>
          <a:prstGeom prst="rect">
            <a:avLst/>
          </a:prstGeom>
        </p:spPr>
      </p:pic>
      <p:sp>
        <p:nvSpPr>
          <p:cNvPr id="30" name="ZoneTexte 29">
            <a:extLst>
              <a:ext uri="{FF2B5EF4-FFF2-40B4-BE49-F238E27FC236}">
                <a16:creationId xmlns:a16="http://schemas.microsoft.com/office/drawing/2014/main" id="{D9E4DC30-4C5D-48FE-A53B-68BBBA59290D}"/>
              </a:ext>
            </a:extLst>
          </p:cNvPr>
          <p:cNvSpPr txBox="1"/>
          <p:nvPr/>
        </p:nvSpPr>
        <p:spPr>
          <a:xfrm>
            <a:off x="1754728" y="5761406"/>
            <a:ext cx="1378298" cy="261610"/>
          </a:xfrm>
          <a:prstGeom prst="rect">
            <a:avLst/>
          </a:prstGeom>
          <a:noFill/>
        </p:spPr>
        <p:txBody>
          <a:bodyPr wrap="square" rtlCol="0">
            <a:spAutoFit/>
          </a:bodyPr>
          <a:lstStyle/>
          <a:p>
            <a:r>
              <a:rPr lang="fr-FR" sz="1100" dirty="0">
                <a:solidFill>
                  <a:srgbClr val="FF2D80"/>
                </a:solidFill>
                <a:latin typeface="Consolas" panose="020B0609020204030204" pitchFamily="49" charset="0"/>
              </a:rPr>
              <a:t>Package.xml</a:t>
            </a:r>
          </a:p>
        </p:txBody>
      </p:sp>
      <p:sp>
        <p:nvSpPr>
          <p:cNvPr id="31" name="ZoneTexte 30">
            <a:extLst>
              <a:ext uri="{FF2B5EF4-FFF2-40B4-BE49-F238E27FC236}">
                <a16:creationId xmlns:a16="http://schemas.microsoft.com/office/drawing/2014/main" id="{CD80900F-7779-43D5-B414-071D64F23CE1}"/>
              </a:ext>
            </a:extLst>
          </p:cNvPr>
          <p:cNvSpPr txBox="1"/>
          <p:nvPr/>
        </p:nvSpPr>
        <p:spPr>
          <a:xfrm>
            <a:off x="1392268" y="6486794"/>
            <a:ext cx="490336" cy="261610"/>
          </a:xfrm>
          <a:prstGeom prst="rect">
            <a:avLst/>
          </a:prstGeom>
          <a:noFill/>
        </p:spPr>
        <p:txBody>
          <a:bodyPr wrap="square" rtlCol="0">
            <a:spAutoFit/>
          </a:bodyPr>
          <a:lstStyle/>
          <a:p>
            <a:r>
              <a:rPr lang="fr-FR" sz="1100" dirty="0" err="1" smtClean="0">
                <a:solidFill>
                  <a:srgbClr val="FF2D80"/>
                </a:solidFill>
                <a:latin typeface="Consolas" panose="020B0609020204030204" pitchFamily="49" charset="0"/>
              </a:rPr>
              <a:t>src</a:t>
            </a:r>
            <a:endParaRPr lang="fr-FR" sz="1100" dirty="0">
              <a:solidFill>
                <a:srgbClr val="FF2D80"/>
              </a:solidFill>
              <a:latin typeface="Consolas" panose="020B0609020204030204" pitchFamily="49" charset="0"/>
            </a:endParaRPr>
          </a:p>
        </p:txBody>
      </p:sp>
      <p:pic>
        <p:nvPicPr>
          <p:cNvPr id="32" name="Image 31">
            <a:extLst>
              <a:ext uri="{FF2B5EF4-FFF2-40B4-BE49-F238E27FC236}">
                <a16:creationId xmlns:a16="http://schemas.microsoft.com/office/drawing/2014/main" id="{63DFCDCE-94C0-4EB3-B868-40500A680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2738" y="5158526"/>
            <a:ext cx="405459" cy="328081"/>
          </a:xfrm>
          <a:prstGeom prst="rect">
            <a:avLst/>
          </a:prstGeom>
        </p:spPr>
      </p:pic>
      <p:cxnSp>
        <p:nvCxnSpPr>
          <p:cNvPr id="33" name="Connecteur droit 32">
            <a:extLst>
              <a:ext uri="{FF2B5EF4-FFF2-40B4-BE49-F238E27FC236}">
                <a16:creationId xmlns:a16="http://schemas.microsoft.com/office/drawing/2014/main" id="{CE437349-85B0-4067-B224-C5218FE4218D}"/>
              </a:ext>
            </a:extLst>
          </p:cNvPr>
          <p:cNvCxnSpPr/>
          <p:nvPr/>
        </p:nvCxnSpPr>
        <p:spPr>
          <a:xfrm>
            <a:off x="1055570" y="5338353"/>
            <a:ext cx="1811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Connecteur droit 33">
            <a:extLst>
              <a:ext uri="{FF2B5EF4-FFF2-40B4-BE49-F238E27FC236}">
                <a16:creationId xmlns:a16="http://schemas.microsoft.com/office/drawing/2014/main" id="{19F6594A-CAEA-4103-82B8-D35DC667BE20}"/>
              </a:ext>
            </a:extLst>
          </p:cNvPr>
          <p:cNvCxnSpPr/>
          <p:nvPr/>
        </p:nvCxnSpPr>
        <p:spPr>
          <a:xfrm>
            <a:off x="1236188" y="5338353"/>
            <a:ext cx="0" cy="10617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Connecteur droit 34">
            <a:extLst>
              <a:ext uri="{FF2B5EF4-FFF2-40B4-BE49-F238E27FC236}">
                <a16:creationId xmlns:a16="http://schemas.microsoft.com/office/drawing/2014/main" id="{A6A0A4A8-99F5-48E9-ACA2-C52592B2D6CE}"/>
              </a:ext>
            </a:extLst>
          </p:cNvPr>
          <p:cNvCxnSpPr/>
          <p:nvPr/>
        </p:nvCxnSpPr>
        <p:spPr>
          <a:xfrm>
            <a:off x="1237944" y="5476199"/>
            <a:ext cx="1373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F5BE1654-86D2-4D65-A95E-460AA09D1FE5}"/>
              </a:ext>
            </a:extLst>
          </p:cNvPr>
          <p:cNvCxnSpPr/>
          <p:nvPr/>
        </p:nvCxnSpPr>
        <p:spPr>
          <a:xfrm>
            <a:off x="1237944" y="5921450"/>
            <a:ext cx="1135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Image 38">
            <a:extLst>
              <a:ext uri="{FF2B5EF4-FFF2-40B4-BE49-F238E27FC236}">
                <a16:creationId xmlns:a16="http://schemas.microsoft.com/office/drawing/2014/main" id="{BF9474A6-A02F-4CA2-8079-0A1CAE755B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23791" y="5261103"/>
            <a:ext cx="289036" cy="358404"/>
          </a:xfrm>
          <a:prstGeom prst="rect">
            <a:avLst/>
          </a:prstGeom>
        </p:spPr>
      </p:pic>
      <p:sp>
        <p:nvSpPr>
          <p:cNvPr id="40" name="ZoneTexte 39">
            <a:extLst>
              <a:ext uri="{FF2B5EF4-FFF2-40B4-BE49-F238E27FC236}">
                <a16:creationId xmlns:a16="http://schemas.microsoft.com/office/drawing/2014/main" id="{04A10812-F47B-46E2-A853-BF0B8256E074}"/>
              </a:ext>
            </a:extLst>
          </p:cNvPr>
          <p:cNvSpPr txBox="1"/>
          <p:nvPr/>
        </p:nvSpPr>
        <p:spPr>
          <a:xfrm>
            <a:off x="1778855" y="5261103"/>
            <a:ext cx="1354171" cy="261610"/>
          </a:xfrm>
          <a:prstGeom prst="rect">
            <a:avLst/>
          </a:prstGeom>
          <a:noFill/>
        </p:spPr>
        <p:txBody>
          <a:bodyPr wrap="square" rtlCol="0">
            <a:spAutoFit/>
          </a:bodyPr>
          <a:lstStyle/>
          <a:p>
            <a:r>
              <a:rPr lang="fr-FR" sz="1100" dirty="0">
                <a:solidFill>
                  <a:srgbClr val="FF2D80"/>
                </a:solidFill>
                <a:latin typeface="Consolas" panose="020B0609020204030204" pitchFamily="49" charset="0"/>
              </a:rPr>
              <a:t>CMakeLists.txt</a:t>
            </a:r>
          </a:p>
        </p:txBody>
      </p:sp>
      <p:cxnSp>
        <p:nvCxnSpPr>
          <p:cNvPr id="41" name="Connecteur droit 40">
            <a:extLst>
              <a:ext uri="{FF2B5EF4-FFF2-40B4-BE49-F238E27FC236}">
                <a16:creationId xmlns:a16="http://schemas.microsoft.com/office/drawing/2014/main" id="{5443CE56-8BEF-443D-9AF2-F5F42B5E433E}"/>
              </a:ext>
            </a:extLst>
          </p:cNvPr>
          <p:cNvCxnSpPr/>
          <p:nvPr/>
        </p:nvCxnSpPr>
        <p:spPr>
          <a:xfrm>
            <a:off x="1237944" y="6401354"/>
            <a:ext cx="1135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Connecteur droit 41">
            <a:extLst>
              <a:ext uri="{FF2B5EF4-FFF2-40B4-BE49-F238E27FC236}">
                <a16:creationId xmlns:a16="http://schemas.microsoft.com/office/drawing/2014/main" id="{47EA3D93-40E9-40B8-B7E1-A04125915B77}"/>
              </a:ext>
            </a:extLst>
          </p:cNvPr>
          <p:cNvCxnSpPr/>
          <p:nvPr/>
        </p:nvCxnSpPr>
        <p:spPr>
          <a:xfrm>
            <a:off x="1797727" y="6420224"/>
            <a:ext cx="3424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3" name="Image 42">
            <a:extLst>
              <a:ext uri="{FF2B5EF4-FFF2-40B4-BE49-F238E27FC236}">
                <a16:creationId xmlns:a16="http://schemas.microsoft.com/office/drawing/2014/main" id="{9ED2E31B-8643-4430-9061-6FDCDFEFCDAE}"/>
              </a:ext>
            </a:extLst>
          </p:cNvPr>
          <p:cNvPicPr>
            <a:picLocks noChangeAspect="1"/>
          </p:cNvPicPr>
          <p:nvPr/>
        </p:nvPicPr>
        <p:blipFill>
          <a:blip r:embed="rId5"/>
          <a:stretch>
            <a:fillRect/>
          </a:stretch>
        </p:blipFill>
        <p:spPr>
          <a:xfrm>
            <a:off x="2175343" y="6245390"/>
            <a:ext cx="262372" cy="331417"/>
          </a:xfrm>
          <a:prstGeom prst="rect">
            <a:avLst/>
          </a:prstGeom>
        </p:spPr>
      </p:pic>
      <p:sp>
        <p:nvSpPr>
          <p:cNvPr id="44" name="ZoneTexte 43">
            <a:extLst>
              <a:ext uri="{FF2B5EF4-FFF2-40B4-BE49-F238E27FC236}">
                <a16:creationId xmlns:a16="http://schemas.microsoft.com/office/drawing/2014/main" id="{4CB6767C-B333-4DE7-83AD-8DF85DD163C1}"/>
              </a:ext>
            </a:extLst>
          </p:cNvPr>
          <p:cNvSpPr txBox="1"/>
          <p:nvPr/>
        </p:nvSpPr>
        <p:spPr>
          <a:xfrm>
            <a:off x="2378239" y="6315197"/>
            <a:ext cx="1039216" cy="261610"/>
          </a:xfrm>
          <a:prstGeom prst="rect">
            <a:avLst/>
          </a:prstGeom>
          <a:noFill/>
        </p:spPr>
        <p:txBody>
          <a:bodyPr wrap="square" rtlCol="0">
            <a:spAutoFit/>
          </a:bodyPr>
          <a:lstStyle/>
          <a:p>
            <a:r>
              <a:rPr lang="fr-FR" sz="1100" dirty="0" smtClean="0">
                <a:latin typeface="Consolas" panose="020B0609020204030204" pitchFamily="49" charset="0"/>
              </a:rPr>
              <a:t>Node</a:t>
            </a:r>
            <a:r>
              <a:rPr lang="fr-FR" sz="1100" dirty="0" smtClean="0">
                <a:solidFill>
                  <a:srgbClr val="FF2D80"/>
                </a:solidFill>
                <a:latin typeface="Consolas" panose="020B0609020204030204" pitchFamily="49" charset="0"/>
              </a:rPr>
              <a:t>.cpp</a:t>
            </a:r>
            <a:endParaRPr lang="fr-FR" sz="1100" dirty="0">
              <a:solidFill>
                <a:srgbClr val="FF2D80"/>
              </a:solidFill>
              <a:latin typeface="Consolas" panose="020B0609020204030204" pitchFamily="49" charset="0"/>
            </a:endParaRPr>
          </a:p>
        </p:txBody>
      </p:sp>
      <p:pic>
        <p:nvPicPr>
          <p:cNvPr id="45" name="Image 44">
            <a:extLst>
              <a:ext uri="{FF2B5EF4-FFF2-40B4-BE49-F238E27FC236}">
                <a16:creationId xmlns:a16="http://schemas.microsoft.com/office/drawing/2014/main" id="{3A297FED-864A-4A9E-A933-88C1CB4F24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2268" y="6212284"/>
            <a:ext cx="405459" cy="328081"/>
          </a:xfrm>
          <a:prstGeom prst="rect">
            <a:avLst/>
          </a:prstGeom>
        </p:spPr>
      </p:pic>
      <p:sp>
        <p:nvSpPr>
          <p:cNvPr id="47" name="ZoneTexte 46">
            <a:extLst>
              <a:ext uri="{FF2B5EF4-FFF2-40B4-BE49-F238E27FC236}">
                <a16:creationId xmlns:a16="http://schemas.microsoft.com/office/drawing/2014/main" id="{CE94691F-FDDC-4456-BE3C-94B83FF0D328}"/>
              </a:ext>
            </a:extLst>
          </p:cNvPr>
          <p:cNvSpPr txBox="1"/>
          <p:nvPr/>
        </p:nvSpPr>
        <p:spPr>
          <a:xfrm>
            <a:off x="-378627" y="5453035"/>
            <a:ext cx="1460492" cy="246221"/>
          </a:xfrm>
          <a:prstGeom prst="rect">
            <a:avLst/>
          </a:prstGeom>
          <a:noFill/>
        </p:spPr>
        <p:txBody>
          <a:bodyPr wrap="square" rtlCol="0">
            <a:spAutoFit/>
          </a:bodyPr>
          <a:lstStyle/>
          <a:p>
            <a:pPr algn="r"/>
            <a:r>
              <a:rPr lang="fr-FR" sz="1000" dirty="0" smtClean="0">
                <a:latin typeface="Consolas" panose="020B0609020204030204" pitchFamily="49" charset="0"/>
              </a:rPr>
              <a:t>Package</a:t>
            </a:r>
            <a:endParaRPr lang="fr-FR" sz="900" dirty="0">
              <a:solidFill>
                <a:schemeClr val="bg2">
                  <a:lumMod val="25000"/>
                </a:schemeClr>
              </a:solidFill>
              <a:latin typeface="Consolas" panose="020B0609020204030204" pitchFamily="49" charset="0"/>
            </a:endParaRPr>
          </a:p>
        </p:txBody>
      </p:sp>
      <p:pic>
        <p:nvPicPr>
          <p:cNvPr id="48" name="Imag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85150" y="6293626"/>
            <a:ext cx="195792" cy="220077"/>
          </a:xfrm>
          <a:prstGeom prst="rect">
            <a:avLst/>
          </a:prstGeom>
        </p:spPr>
      </p:pic>
      <p:pic>
        <p:nvPicPr>
          <p:cNvPr id="49" name="Imag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18781" y="1553503"/>
            <a:ext cx="617504" cy="694096"/>
          </a:xfrm>
          <a:prstGeom prst="rect">
            <a:avLst/>
          </a:prstGeom>
        </p:spPr>
      </p:pic>
      <p:pic>
        <p:nvPicPr>
          <p:cNvPr id="50" name="Image 4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8808" y="1579436"/>
            <a:ext cx="642230" cy="642230"/>
          </a:xfrm>
          <a:prstGeom prst="rect">
            <a:avLst/>
          </a:prstGeom>
        </p:spPr>
      </p:pic>
    </p:spTree>
    <p:extLst>
      <p:ext uri="{BB962C8B-B14F-4D97-AF65-F5344CB8AC3E}">
        <p14:creationId xmlns:p14="http://schemas.microsoft.com/office/powerpoint/2010/main" val="20051068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Creating</a:t>
            </a:r>
            <a:r>
              <a:rPr lang="fr-FR" dirty="0"/>
              <a:t> a Publisher and a </a:t>
            </a:r>
            <a:r>
              <a:rPr lang="fr-FR" dirty="0" err="1"/>
              <a:t>Subscriber</a:t>
            </a:r>
            <a:r>
              <a:rPr lang="fr-FR" dirty="0"/>
              <a:t> </a:t>
            </a:r>
            <a:r>
              <a:rPr lang="fr-FR" dirty="0" err="1"/>
              <a:t>Node</a:t>
            </a:r>
            <a:r>
              <a:rPr lang="fr-FR" dirty="0"/>
              <a:t> (C++)</a:t>
            </a:r>
            <a:endParaRPr lang="fr-FR" i="1" dirty="0"/>
          </a:p>
        </p:txBody>
      </p:sp>
      <p:sp>
        <p:nvSpPr>
          <p:cNvPr id="17" name="Espace réservé du numéro de diapositive 16"/>
          <p:cNvSpPr>
            <a:spLocks noGrp="1"/>
          </p:cNvSpPr>
          <p:nvPr>
            <p:ph type="sldNum" sz="quarter" idx="12"/>
          </p:nvPr>
        </p:nvSpPr>
        <p:spPr/>
        <p:txBody>
          <a:bodyPr/>
          <a:lstStyle/>
          <a:p>
            <a:fld id="{7C59E55F-A350-4989-9404-8411324CBBDC}" type="slidenum">
              <a:rPr lang="fr-FR" smtClean="0"/>
              <a:pPr/>
              <a:t>11</a:t>
            </a:fld>
            <a:endParaRPr lang="fr-FR" dirty="0"/>
          </a:p>
        </p:txBody>
      </p:sp>
      <p:pic>
        <p:nvPicPr>
          <p:cNvPr id="6" name="Imag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2523" y="5080620"/>
            <a:ext cx="281328" cy="350696"/>
          </a:xfrm>
          <a:prstGeom prst="rect">
            <a:avLst/>
          </a:prstGeom>
        </p:spPr>
      </p:pic>
      <p:sp>
        <p:nvSpPr>
          <p:cNvPr id="7" name="ZoneTexte 6"/>
          <p:cNvSpPr txBox="1"/>
          <p:nvPr/>
        </p:nvSpPr>
        <p:spPr>
          <a:xfrm>
            <a:off x="3054662" y="5080620"/>
            <a:ext cx="1378298" cy="261610"/>
          </a:xfrm>
          <a:prstGeom prst="rect">
            <a:avLst/>
          </a:prstGeom>
          <a:noFill/>
        </p:spPr>
        <p:txBody>
          <a:bodyPr wrap="square" rtlCol="0">
            <a:spAutoFit/>
          </a:bodyPr>
          <a:lstStyle/>
          <a:p>
            <a:r>
              <a:rPr lang="fr-FR" sz="1100" dirty="0">
                <a:solidFill>
                  <a:schemeClr val="bg2">
                    <a:lumMod val="25000"/>
                  </a:schemeClr>
                </a:solidFill>
                <a:latin typeface="Consolas" panose="020B0609020204030204" pitchFamily="49" charset="0"/>
              </a:rPr>
              <a:t>Package.xml</a:t>
            </a:r>
          </a:p>
        </p:txBody>
      </p:sp>
      <p:pic>
        <p:nvPicPr>
          <p:cNvPr id="8" name="Imag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22523" y="5609498"/>
            <a:ext cx="439295" cy="355460"/>
          </a:xfrm>
          <a:prstGeom prst="rect">
            <a:avLst/>
          </a:prstGeom>
        </p:spPr>
      </p:pic>
      <p:sp>
        <p:nvSpPr>
          <p:cNvPr id="9" name="ZoneTexte 8"/>
          <p:cNvSpPr txBox="1"/>
          <p:nvPr/>
        </p:nvSpPr>
        <p:spPr>
          <a:xfrm>
            <a:off x="2669167" y="5924191"/>
            <a:ext cx="605532" cy="261610"/>
          </a:xfrm>
          <a:prstGeom prst="rect">
            <a:avLst/>
          </a:prstGeom>
          <a:noFill/>
        </p:spPr>
        <p:txBody>
          <a:bodyPr wrap="square" rtlCol="0">
            <a:spAutoFit/>
          </a:bodyPr>
          <a:lstStyle/>
          <a:p>
            <a:r>
              <a:rPr lang="fr-FR" sz="1100" dirty="0" err="1">
                <a:solidFill>
                  <a:schemeClr val="bg2">
                    <a:lumMod val="25000"/>
                  </a:schemeClr>
                </a:solidFill>
                <a:latin typeface="Consolas" panose="020B0609020204030204" pitchFamily="49" charset="0"/>
              </a:rPr>
              <a:t>src</a:t>
            </a:r>
            <a:endParaRPr lang="fr-FR" sz="1100" dirty="0">
              <a:solidFill>
                <a:schemeClr val="bg2">
                  <a:lumMod val="25000"/>
                </a:schemeClr>
              </a:solidFill>
              <a:latin typeface="Consolas" panose="020B0609020204030204" pitchFamily="49" charset="0"/>
            </a:endParaRPr>
          </a:p>
        </p:txBody>
      </p:sp>
      <p:pic>
        <p:nvPicPr>
          <p:cNvPr id="11" name="Imag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68302" y="4231287"/>
            <a:ext cx="439295" cy="355460"/>
          </a:xfrm>
          <a:prstGeom prst="rect">
            <a:avLst/>
          </a:prstGeom>
        </p:spPr>
      </p:pic>
      <p:sp>
        <p:nvSpPr>
          <p:cNvPr id="12" name="ZoneTexte 11"/>
          <p:cNvSpPr txBox="1"/>
          <p:nvPr/>
        </p:nvSpPr>
        <p:spPr>
          <a:xfrm>
            <a:off x="894478" y="4597664"/>
            <a:ext cx="1460492" cy="246221"/>
          </a:xfrm>
          <a:prstGeom prst="rect">
            <a:avLst/>
          </a:prstGeom>
          <a:noFill/>
        </p:spPr>
        <p:txBody>
          <a:bodyPr wrap="square" rtlCol="0">
            <a:spAutoFit/>
          </a:bodyPr>
          <a:lstStyle/>
          <a:p>
            <a:pPr algn="r"/>
            <a:r>
              <a:rPr lang="fr-FR" sz="1000" dirty="0" err="1">
                <a:latin typeface="Consolas" panose="020B0609020204030204" pitchFamily="49" charset="0"/>
              </a:rPr>
              <a:t>beginner_tutorials</a:t>
            </a:r>
            <a:endParaRPr lang="fr-FR" sz="900" dirty="0">
              <a:solidFill>
                <a:schemeClr val="bg2">
                  <a:lumMod val="25000"/>
                </a:schemeClr>
              </a:solidFill>
              <a:latin typeface="Consolas" panose="020B0609020204030204" pitchFamily="49" charset="0"/>
            </a:endParaRPr>
          </a:p>
        </p:txBody>
      </p:sp>
      <p:cxnSp>
        <p:nvCxnSpPr>
          <p:cNvPr id="13" name="Connecteur droit 12"/>
          <p:cNvCxnSpPr/>
          <p:nvPr/>
        </p:nvCxnSpPr>
        <p:spPr>
          <a:xfrm>
            <a:off x="2354970" y="4438492"/>
            <a:ext cx="1811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Connecteur droit 13"/>
          <p:cNvCxnSpPr/>
          <p:nvPr/>
        </p:nvCxnSpPr>
        <p:spPr>
          <a:xfrm>
            <a:off x="2536122" y="4438492"/>
            <a:ext cx="0" cy="1393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a:off x="2537878" y="4766838"/>
            <a:ext cx="1373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Connecteur droit 15"/>
          <p:cNvCxnSpPr/>
          <p:nvPr/>
        </p:nvCxnSpPr>
        <p:spPr>
          <a:xfrm>
            <a:off x="2537878" y="5259714"/>
            <a:ext cx="1135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Imag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23725" y="4551742"/>
            <a:ext cx="289036" cy="358404"/>
          </a:xfrm>
          <a:prstGeom prst="rect">
            <a:avLst/>
          </a:prstGeom>
        </p:spPr>
      </p:pic>
      <p:sp>
        <p:nvSpPr>
          <p:cNvPr id="19" name="ZoneTexte 18"/>
          <p:cNvSpPr txBox="1"/>
          <p:nvPr/>
        </p:nvSpPr>
        <p:spPr>
          <a:xfrm>
            <a:off x="3078789" y="4551742"/>
            <a:ext cx="1354171" cy="261610"/>
          </a:xfrm>
          <a:prstGeom prst="rect">
            <a:avLst/>
          </a:prstGeom>
          <a:noFill/>
        </p:spPr>
        <p:txBody>
          <a:bodyPr wrap="square" rtlCol="0">
            <a:spAutoFit/>
          </a:bodyPr>
          <a:lstStyle/>
          <a:p>
            <a:r>
              <a:rPr lang="fr-FR" sz="1100" dirty="0">
                <a:latin typeface="Consolas" panose="020B0609020204030204" pitchFamily="49" charset="0"/>
              </a:rPr>
              <a:t>CMakeLists.txt</a:t>
            </a:r>
          </a:p>
        </p:txBody>
      </p:sp>
      <p:cxnSp>
        <p:nvCxnSpPr>
          <p:cNvPr id="20" name="Connecteur droit 19"/>
          <p:cNvCxnSpPr/>
          <p:nvPr/>
        </p:nvCxnSpPr>
        <p:spPr>
          <a:xfrm>
            <a:off x="2537878" y="5831693"/>
            <a:ext cx="1135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Connecteur droit 33"/>
          <p:cNvCxnSpPr/>
          <p:nvPr/>
        </p:nvCxnSpPr>
        <p:spPr>
          <a:xfrm>
            <a:off x="3205870" y="5787228"/>
            <a:ext cx="1811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Connecteur droit 34"/>
          <p:cNvCxnSpPr/>
          <p:nvPr/>
        </p:nvCxnSpPr>
        <p:spPr>
          <a:xfrm>
            <a:off x="3387022" y="5787228"/>
            <a:ext cx="0" cy="3283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Connecteur droit 35"/>
          <p:cNvCxnSpPr/>
          <p:nvPr/>
        </p:nvCxnSpPr>
        <p:spPr>
          <a:xfrm>
            <a:off x="3388778" y="6115574"/>
            <a:ext cx="1373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1" name="Image 40"/>
          <p:cNvPicPr>
            <a:picLocks noChangeAspect="1"/>
          </p:cNvPicPr>
          <p:nvPr/>
        </p:nvPicPr>
        <p:blipFill>
          <a:blip r:embed="rId5"/>
          <a:stretch>
            <a:fillRect/>
          </a:stretch>
        </p:blipFill>
        <p:spPr>
          <a:xfrm>
            <a:off x="3553668" y="5949865"/>
            <a:ext cx="262372" cy="331417"/>
          </a:xfrm>
          <a:prstGeom prst="rect">
            <a:avLst/>
          </a:prstGeom>
        </p:spPr>
      </p:pic>
      <p:sp>
        <p:nvSpPr>
          <p:cNvPr id="42" name="ZoneTexte 41"/>
          <p:cNvSpPr txBox="1"/>
          <p:nvPr/>
        </p:nvSpPr>
        <p:spPr>
          <a:xfrm>
            <a:off x="3837973" y="6002973"/>
            <a:ext cx="2245374" cy="261610"/>
          </a:xfrm>
          <a:prstGeom prst="rect">
            <a:avLst/>
          </a:prstGeom>
          <a:noFill/>
        </p:spPr>
        <p:txBody>
          <a:bodyPr wrap="square" rtlCol="0">
            <a:spAutoFit/>
          </a:bodyPr>
          <a:lstStyle/>
          <a:p>
            <a:r>
              <a:rPr lang="fr-FR" sz="1100" dirty="0">
                <a:solidFill>
                  <a:srgbClr val="FF2D80"/>
                </a:solidFill>
                <a:latin typeface="Consolas" panose="020B0609020204030204" pitchFamily="49" charset="0"/>
              </a:rPr>
              <a:t>First_Publisher_Node.cpp</a:t>
            </a:r>
          </a:p>
        </p:txBody>
      </p:sp>
      <p:sp>
        <p:nvSpPr>
          <p:cNvPr id="43" name="Espace réservé du contenu 2"/>
          <p:cNvSpPr txBox="1">
            <a:spLocks/>
          </p:cNvSpPr>
          <p:nvPr/>
        </p:nvSpPr>
        <p:spPr>
          <a:xfrm>
            <a:off x="397626" y="1455115"/>
            <a:ext cx="4415674" cy="474933"/>
          </a:xfrm>
          <a:prstGeom prst="rect">
            <a:avLst/>
          </a:prstGeom>
        </p:spPr>
        <p:txBody>
          <a:bodyPr vert="horz" lIns="91440" tIns="45720" rIns="91440" bIns="45720" rtlCol="0">
            <a:normAutofit/>
          </a:bodyPr>
          <a:lstStyle>
            <a:lvl1pPr marL="355600" indent="-355600" algn="just" defTabSz="914400" rtl="0" eaLnBrk="1" latinLnBrk="0" hangingPunct="1">
              <a:lnSpc>
                <a:spcPct val="90000"/>
              </a:lnSpc>
              <a:spcBef>
                <a:spcPts val="1000"/>
              </a:spcBef>
              <a:buClr>
                <a:srgbClr val="15376D"/>
              </a:buClr>
              <a:buSzPct val="85000"/>
              <a:buFont typeface="Wingdings" panose="05000000000000000000" pitchFamily="2" charset="2"/>
              <a:buChar char="§"/>
              <a:defRPr lang="fr-FR" sz="2000" kern="1200" dirty="0" smtClean="0">
                <a:solidFill>
                  <a:schemeClr val="tx1"/>
                </a:solidFill>
                <a:latin typeface="Arial MT" panose="020B0604020202020204" pitchFamily="34" charset="0"/>
                <a:ea typeface="+mn-ea"/>
                <a:cs typeface="+mn-cs"/>
              </a:defRPr>
            </a:lvl1pPr>
            <a:lvl2pPr marL="787400" indent="-3429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fr-FR" sz="1600" kern="1200" dirty="0" smtClean="0">
                <a:solidFill>
                  <a:schemeClr val="tx1"/>
                </a:solidFill>
                <a:latin typeface="Arial MT"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Writing the </a:t>
            </a:r>
            <a:r>
              <a:rPr lang="en-US" sz="2400" dirty="0">
                <a:solidFill>
                  <a:srgbClr val="FF2D80"/>
                </a:solidFill>
              </a:rPr>
              <a:t>publisher</a:t>
            </a:r>
            <a:r>
              <a:rPr lang="en-US" sz="2400" dirty="0"/>
              <a:t> Node</a:t>
            </a:r>
            <a:endParaRPr lang="he-IL" dirty="0"/>
          </a:p>
        </p:txBody>
      </p:sp>
      <p:sp>
        <p:nvSpPr>
          <p:cNvPr id="31" name="ZoneTexte 30"/>
          <p:cNvSpPr txBox="1"/>
          <p:nvPr/>
        </p:nvSpPr>
        <p:spPr>
          <a:xfrm>
            <a:off x="702718" y="3454222"/>
            <a:ext cx="5143961" cy="584775"/>
          </a:xfrm>
          <a:prstGeom prst="rect">
            <a:avLst/>
          </a:prstGeom>
          <a:solidFill>
            <a:srgbClr val="F3F5F7"/>
          </a:solidFill>
          <a:ln>
            <a:solidFill>
              <a:srgbClr val="B4C2D0"/>
            </a:solidFill>
          </a:ln>
        </p:spPr>
        <p:txBody>
          <a:bodyPr wrap="square" rtlCol="0">
            <a:spAutoFit/>
          </a:bodyPr>
          <a:lstStyle/>
          <a:p>
            <a:r>
              <a:rPr lang="fr-FR" sz="1600" dirty="0">
                <a:solidFill>
                  <a:schemeClr val="bg2">
                    <a:lumMod val="25000"/>
                  </a:schemeClr>
                </a:solidFill>
                <a:latin typeface="Consolas" panose="020B0609020204030204" pitchFamily="49" charset="0"/>
              </a:rPr>
              <a:t>&gt; cd ~/</a:t>
            </a:r>
            <a:r>
              <a:rPr lang="fr-FR" sz="1600" dirty="0" err="1">
                <a:solidFill>
                  <a:schemeClr val="bg2">
                    <a:lumMod val="25000"/>
                  </a:schemeClr>
                </a:solidFill>
                <a:latin typeface="Consolas" panose="020B0609020204030204" pitchFamily="49" charset="0"/>
              </a:rPr>
              <a:t>catkin_ws</a:t>
            </a:r>
            <a:r>
              <a:rPr lang="fr-FR" sz="1600" dirty="0">
                <a:solidFill>
                  <a:schemeClr val="bg2">
                    <a:lumMod val="25000"/>
                  </a:schemeClr>
                </a:solidFill>
                <a:latin typeface="Consolas" panose="020B0609020204030204" pitchFamily="49" charset="0"/>
              </a:rPr>
              <a:t>/</a:t>
            </a:r>
            <a:r>
              <a:rPr lang="fr-FR" sz="1600" dirty="0" err="1">
                <a:solidFill>
                  <a:schemeClr val="bg2">
                    <a:lumMod val="25000"/>
                  </a:schemeClr>
                </a:solidFill>
                <a:latin typeface="Consolas" panose="020B0609020204030204" pitchFamily="49" charset="0"/>
              </a:rPr>
              <a:t>beginner_tutorials</a:t>
            </a:r>
            <a:r>
              <a:rPr lang="fr-FR" sz="1600" dirty="0">
                <a:solidFill>
                  <a:schemeClr val="bg2">
                    <a:lumMod val="25000"/>
                  </a:schemeClr>
                </a:solidFill>
                <a:latin typeface="Consolas" panose="020B0609020204030204" pitchFamily="49" charset="0"/>
              </a:rPr>
              <a:t>/</a:t>
            </a:r>
            <a:r>
              <a:rPr lang="fr-FR" sz="1600" dirty="0" err="1">
                <a:solidFill>
                  <a:schemeClr val="bg2">
                    <a:lumMod val="25000"/>
                  </a:schemeClr>
                </a:solidFill>
                <a:latin typeface="Consolas" panose="020B0609020204030204" pitchFamily="49" charset="0"/>
              </a:rPr>
              <a:t>src</a:t>
            </a:r>
            <a:endParaRPr lang="fr-FR" sz="1600" dirty="0">
              <a:solidFill>
                <a:schemeClr val="bg2">
                  <a:lumMod val="25000"/>
                </a:schemeClr>
              </a:solidFill>
              <a:latin typeface="Consolas" panose="020B0609020204030204" pitchFamily="49" charset="0"/>
            </a:endParaRPr>
          </a:p>
          <a:p>
            <a:r>
              <a:rPr lang="fr-FR" sz="1600" dirty="0">
                <a:solidFill>
                  <a:schemeClr val="bg2">
                    <a:lumMod val="25000"/>
                  </a:schemeClr>
                </a:solidFill>
                <a:latin typeface="Consolas" panose="020B0609020204030204" pitchFamily="49" charset="0"/>
              </a:rPr>
              <a:t>&gt; </a:t>
            </a:r>
            <a:r>
              <a:rPr lang="fr-FR" sz="1600" dirty="0" err="1">
                <a:solidFill>
                  <a:schemeClr val="bg2">
                    <a:lumMod val="25000"/>
                  </a:schemeClr>
                </a:solidFill>
                <a:latin typeface="Consolas" panose="020B0609020204030204" pitchFamily="49" charset="0"/>
              </a:rPr>
              <a:t>gedit</a:t>
            </a:r>
            <a:r>
              <a:rPr lang="fr-FR" sz="1600" dirty="0">
                <a:solidFill>
                  <a:schemeClr val="bg2">
                    <a:lumMod val="25000"/>
                  </a:schemeClr>
                </a:solidFill>
                <a:latin typeface="Consolas" panose="020B0609020204030204" pitchFamily="49" charset="0"/>
              </a:rPr>
              <a:t> First_Publisher_Node.cpp</a:t>
            </a:r>
          </a:p>
        </p:txBody>
      </p:sp>
      <p:sp>
        <p:nvSpPr>
          <p:cNvPr id="32" name="ZoneTexte 31"/>
          <p:cNvSpPr txBox="1"/>
          <p:nvPr/>
        </p:nvSpPr>
        <p:spPr>
          <a:xfrm>
            <a:off x="639447" y="3093203"/>
            <a:ext cx="3283527" cy="369332"/>
          </a:xfrm>
          <a:prstGeom prst="rect">
            <a:avLst/>
          </a:prstGeom>
          <a:noFill/>
        </p:spPr>
        <p:txBody>
          <a:bodyPr wrap="square" rtlCol="0">
            <a:spAutoFit/>
          </a:bodyPr>
          <a:lstStyle/>
          <a:p>
            <a:r>
              <a:rPr lang="en-US" dirty="0">
                <a:latin typeface="Arial MT" panose="020B0604020202020204" pitchFamily="34" charset="0"/>
              </a:rPr>
              <a:t>Edit a </a:t>
            </a:r>
            <a:r>
              <a:rPr lang="en-US" dirty="0" err="1">
                <a:latin typeface="Arial MT" panose="020B0604020202020204" pitchFamily="34" charset="0"/>
              </a:rPr>
              <a:t>cpp</a:t>
            </a:r>
            <a:r>
              <a:rPr lang="en-US" dirty="0">
                <a:latin typeface="Arial MT" panose="020B0604020202020204" pitchFamily="34" charset="0"/>
              </a:rPr>
              <a:t> file</a:t>
            </a:r>
            <a:endParaRPr lang="fr-FR" dirty="0"/>
          </a:p>
        </p:txBody>
      </p:sp>
      <p:sp>
        <p:nvSpPr>
          <p:cNvPr id="33" name="Espace réservé du contenu 2"/>
          <p:cNvSpPr>
            <a:spLocks noGrp="1"/>
          </p:cNvSpPr>
          <p:nvPr>
            <p:ph idx="1"/>
          </p:nvPr>
        </p:nvSpPr>
        <p:spPr>
          <a:xfrm>
            <a:off x="357033" y="2111024"/>
            <a:ext cx="5489645" cy="714911"/>
          </a:xfrm>
        </p:spPr>
        <p:txBody>
          <a:bodyPr>
            <a:normAutofit/>
          </a:bodyPr>
          <a:lstStyle/>
          <a:p>
            <a:r>
              <a:rPr lang="en-US" dirty="0"/>
              <a:t>This node will publish an integer value on a topic called </a:t>
            </a:r>
            <a:r>
              <a:rPr lang="en-US" i="1" dirty="0"/>
              <a:t>numbers</a:t>
            </a:r>
          </a:p>
        </p:txBody>
      </p:sp>
      <p:sp>
        <p:nvSpPr>
          <p:cNvPr id="37" name="ZoneTexte 36"/>
          <p:cNvSpPr txBox="1"/>
          <p:nvPr/>
        </p:nvSpPr>
        <p:spPr>
          <a:xfrm>
            <a:off x="7491932" y="1744668"/>
            <a:ext cx="4503424" cy="4516621"/>
          </a:xfrm>
          <a:prstGeom prst="rect">
            <a:avLst/>
          </a:prstGeom>
          <a:solidFill>
            <a:srgbClr val="F3F5F7"/>
          </a:solidFill>
          <a:ln>
            <a:solidFill>
              <a:srgbClr val="B4C2D0"/>
            </a:solidFill>
          </a:ln>
        </p:spPr>
        <p:txBody>
          <a:bodyPr wrap="square" rtlCol="0">
            <a:spAutoFit/>
          </a:bodyPr>
          <a:lstStyle/>
          <a:p>
            <a:pPr marL="0" lvl="1"/>
            <a:r>
              <a:rPr lang="en-US" sz="1250" dirty="0">
                <a:latin typeface="Consolas" panose="020B0609020204030204" pitchFamily="49" charset="0"/>
              </a:rPr>
              <a:t>#include "</a:t>
            </a:r>
            <a:r>
              <a:rPr lang="en-US" sz="1250" dirty="0" err="1">
                <a:latin typeface="Consolas" panose="020B0609020204030204" pitchFamily="49" charset="0"/>
              </a:rPr>
              <a:t>ros</a:t>
            </a:r>
            <a:r>
              <a:rPr lang="en-US" sz="1250" dirty="0">
                <a:latin typeface="Consolas" panose="020B0609020204030204" pitchFamily="49" charset="0"/>
              </a:rPr>
              <a:t>/</a:t>
            </a:r>
            <a:r>
              <a:rPr lang="en-US" sz="1250" dirty="0" err="1">
                <a:latin typeface="Consolas" panose="020B0609020204030204" pitchFamily="49" charset="0"/>
              </a:rPr>
              <a:t>ros.h</a:t>
            </a:r>
            <a:r>
              <a:rPr lang="en-US" sz="1250" dirty="0">
                <a:latin typeface="Consolas" panose="020B0609020204030204" pitchFamily="49" charset="0"/>
              </a:rPr>
              <a:t>"</a:t>
            </a:r>
          </a:p>
          <a:p>
            <a:pPr marL="0" lvl="1"/>
            <a:r>
              <a:rPr lang="en-US" sz="1250" dirty="0">
                <a:latin typeface="Consolas" panose="020B0609020204030204" pitchFamily="49" charset="0"/>
              </a:rPr>
              <a:t>#include "</a:t>
            </a:r>
            <a:r>
              <a:rPr lang="en-US" sz="1250" dirty="0" err="1">
                <a:latin typeface="Consolas" panose="020B0609020204030204" pitchFamily="49" charset="0"/>
              </a:rPr>
              <a:t>std_msgs</a:t>
            </a:r>
            <a:r>
              <a:rPr lang="en-US" sz="1250" dirty="0">
                <a:latin typeface="Consolas" panose="020B0609020204030204" pitchFamily="49" charset="0"/>
              </a:rPr>
              <a:t>/Int32.h"</a:t>
            </a:r>
          </a:p>
          <a:p>
            <a:pPr marL="0" lvl="1"/>
            <a:r>
              <a:rPr lang="en-US" sz="1250" dirty="0">
                <a:latin typeface="Consolas" panose="020B0609020204030204" pitchFamily="49" charset="0"/>
              </a:rPr>
              <a:t>#include &lt;</a:t>
            </a:r>
            <a:r>
              <a:rPr lang="en-US" sz="1250" dirty="0" err="1">
                <a:latin typeface="Consolas" panose="020B0609020204030204" pitchFamily="49" charset="0"/>
              </a:rPr>
              <a:t>iostream</a:t>
            </a:r>
            <a:r>
              <a:rPr lang="en-US" sz="1250" dirty="0">
                <a:latin typeface="Consolas" panose="020B0609020204030204" pitchFamily="49" charset="0"/>
              </a:rPr>
              <a:t>&gt;</a:t>
            </a:r>
          </a:p>
          <a:p>
            <a:pPr marL="0" lvl="1"/>
            <a:r>
              <a:rPr lang="en-US" sz="1250" dirty="0" err="1">
                <a:latin typeface="Consolas" panose="020B0609020204030204" pitchFamily="49" charset="0"/>
              </a:rPr>
              <a:t>int</a:t>
            </a:r>
            <a:r>
              <a:rPr lang="en-US" sz="1250" dirty="0">
                <a:latin typeface="Consolas" panose="020B0609020204030204" pitchFamily="49" charset="0"/>
              </a:rPr>
              <a:t> main(</a:t>
            </a:r>
            <a:r>
              <a:rPr lang="en-US" sz="1250" dirty="0" err="1">
                <a:latin typeface="Consolas" panose="020B0609020204030204" pitchFamily="49" charset="0"/>
              </a:rPr>
              <a:t>int</a:t>
            </a:r>
            <a:r>
              <a:rPr lang="en-US" sz="1250" dirty="0">
                <a:latin typeface="Consolas" panose="020B0609020204030204" pitchFamily="49" charset="0"/>
              </a:rPr>
              <a:t> </a:t>
            </a:r>
            <a:r>
              <a:rPr lang="en-US" sz="1250" dirty="0" err="1">
                <a:latin typeface="Consolas" panose="020B0609020204030204" pitchFamily="49" charset="0"/>
              </a:rPr>
              <a:t>argc</a:t>
            </a:r>
            <a:r>
              <a:rPr lang="en-US" sz="1250" dirty="0">
                <a:latin typeface="Consolas" panose="020B0609020204030204" pitchFamily="49" charset="0"/>
              </a:rPr>
              <a:t>, char **</a:t>
            </a:r>
            <a:r>
              <a:rPr lang="en-US" sz="1250" dirty="0" err="1">
                <a:latin typeface="Consolas" panose="020B0609020204030204" pitchFamily="49" charset="0"/>
              </a:rPr>
              <a:t>argv</a:t>
            </a:r>
            <a:r>
              <a:rPr lang="en-US" sz="1250" dirty="0">
                <a:latin typeface="Consolas" panose="020B0609020204030204" pitchFamily="49" charset="0"/>
              </a:rPr>
              <a:t>)</a:t>
            </a:r>
          </a:p>
          <a:p>
            <a:pPr marL="0" lvl="1"/>
            <a:r>
              <a:rPr lang="en-US" sz="1250" dirty="0">
                <a:latin typeface="Consolas" panose="020B0609020204030204" pitchFamily="49" charset="0"/>
              </a:rPr>
              <a:t>{</a:t>
            </a:r>
          </a:p>
          <a:p>
            <a:pPr marL="0" lvl="1"/>
            <a:r>
              <a:rPr lang="en-US" sz="1250" dirty="0">
                <a:latin typeface="Consolas" panose="020B0609020204030204" pitchFamily="49" charset="0"/>
              </a:rPr>
              <a:t>  </a:t>
            </a:r>
            <a:r>
              <a:rPr lang="en-US" sz="1250" dirty="0" err="1">
                <a:latin typeface="Consolas" panose="020B0609020204030204" pitchFamily="49" charset="0"/>
              </a:rPr>
              <a:t>ros</a:t>
            </a:r>
            <a:r>
              <a:rPr lang="en-US" sz="1250" dirty="0">
                <a:latin typeface="Consolas" panose="020B0609020204030204" pitchFamily="49" charset="0"/>
              </a:rPr>
              <a:t>::</a:t>
            </a:r>
            <a:r>
              <a:rPr lang="en-US" sz="1250" dirty="0" err="1">
                <a:latin typeface="Consolas" panose="020B0609020204030204" pitchFamily="49" charset="0"/>
              </a:rPr>
              <a:t>init</a:t>
            </a:r>
            <a:r>
              <a:rPr lang="en-US" sz="1250" dirty="0">
                <a:latin typeface="Consolas" panose="020B0609020204030204" pitchFamily="49" charset="0"/>
              </a:rPr>
              <a:t>(</a:t>
            </a:r>
            <a:r>
              <a:rPr lang="en-US" sz="1250" dirty="0" err="1">
                <a:latin typeface="Consolas" panose="020B0609020204030204" pitchFamily="49" charset="0"/>
              </a:rPr>
              <a:t>argc</a:t>
            </a:r>
            <a:r>
              <a:rPr lang="en-US" sz="1250" dirty="0">
                <a:latin typeface="Consolas" panose="020B0609020204030204" pitchFamily="49" charset="0"/>
              </a:rPr>
              <a:t>, </a:t>
            </a:r>
            <a:r>
              <a:rPr lang="en-US" sz="1250" dirty="0" err="1">
                <a:latin typeface="Consolas" panose="020B0609020204030204" pitchFamily="49" charset="0"/>
              </a:rPr>
              <a:t>argv</a:t>
            </a:r>
            <a:r>
              <a:rPr lang="en-US" sz="1250" dirty="0">
                <a:latin typeface="Consolas" panose="020B0609020204030204" pitchFamily="49" charset="0"/>
              </a:rPr>
              <a:t>,"</a:t>
            </a:r>
            <a:r>
              <a:rPr lang="fr-FR" sz="1250" dirty="0" err="1">
                <a:latin typeface="Consolas" panose="020B0609020204030204" pitchFamily="49" charset="0"/>
              </a:rPr>
              <a:t>First_Publisher_Node</a:t>
            </a:r>
            <a:r>
              <a:rPr lang="en-US" sz="1250" dirty="0">
                <a:latin typeface="Consolas" panose="020B0609020204030204" pitchFamily="49" charset="0"/>
              </a:rPr>
              <a:t>");</a:t>
            </a:r>
          </a:p>
          <a:p>
            <a:pPr marL="0" lvl="1"/>
            <a:r>
              <a:rPr lang="en-US" sz="1250" dirty="0">
                <a:latin typeface="Consolas" panose="020B0609020204030204" pitchFamily="49" charset="0"/>
              </a:rPr>
              <a:t>  </a:t>
            </a:r>
            <a:r>
              <a:rPr lang="en-US" sz="1250" dirty="0" err="1">
                <a:latin typeface="Consolas" panose="020B0609020204030204" pitchFamily="49" charset="0"/>
              </a:rPr>
              <a:t>ros</a:t>
            </a:r>
            <a:r>
              <a:rPr lang="en-US" sz="1250" dirty="0">
                <a:latin typeface="Consolas" panose="020B0609020204030204" pitchFamily="49" charset="0"/>
              </a:rPr>
              <a:t>::</a:t>
            </a:r>
            <a:r>
              <a:rPr lang="en-US" sz="1250" dirty="0" err="1">
                <a:latin typeface="Consolas" panose="020B0609020204030204" pitchFamily="49" charset="0"/>
              </a:rPr>
              <a:t>NodeHandle</a:t>
            </a:r>
            <a:r>
              <a:rPr lang="en-US" sz="1250" dirty="0">
                <a:latin typeface="Consolas" panose="020B0609020204030204" pitchFamily="49" charset="0"/>
              </a:rPr>
              <a:t> </a:t>
            </a:r>
            <a:r>
              <a:rPr lang="en-US" sz="1250" dirty="0" err="1">
                <a:latin typeface="Consolas" panose="020B0609020204030204" pitchFamily="49" charset="0"/>
              </a:rPr>
              <a:t>node_obj</a:t>
            </a:r>
            <a:r>
              <a:rPr lang="en-US" sz="1250" dirty="0">
                <a:latin typeface="Consolas" panose="020B0609020204030204" pitchFamily="49" charset="0"/>
              </a:rPr>
              <a:t>;</a:t>
            </a:r>
          </a:p>
          <a:p>
            <a:pPr marL="0" lvl="1"/>
            <a:r>
              <a:rPr lang="en-US" sz="1250" dirty="0">
                <a:latin typeface="Consolas" panose="020B0609020204030204" pitchFamily="49" charset="0"/>
              </a:rPr>
              <a:t>  </a:t>
            </a:r>
            <a:r>
              <a:rPr lang="en-US" sz="1250" dirty="0" err="1">
                <a:latin typeface="Consolas" panose="020B0609020204030204" pitchFamily="49" charset="0"/>
              </a:rPr>
              <a:t>ros</a:t>
            </a:r>
            <a:r>
              <a:rPr lang="en-US" sz="1250" dirty="0">
                <a:latin typeface="Consolas" panose="020B0609020204030204" pitchFamily="49" charset="0"/>
              </a:rPr>
              <a:t>::Publisher </a:t>
            </a:r>
            <a:r>
              <a:rPr lang="en-US" sz="1250" dirty="0" err="1">
                <a:latin typeface="Consolas" panose="020B0609020204030204" pitchFamily="49" charset="0"/>
              </a:rPr>
              <a:t>number_publisher</a:t>
            </a:r>
            <a:r>
              <a:rPr lang="en-US" sz="1250" dirty="0">
                <a:latin typeface="Consolas" panose="020B0609020204030204" pitchFamily="49" charset="0"/>
              </a:rPr>
              <a:t> =   </a:t>
            </a:r>
            <a:r>
              <a:rPr lang="en-US" sz="1250" dirty="0" err="1">
                <a:latin typeface="Consolas" panose="020B0609020204030204" pitchFamily="49" charset="0"/>
              </a:rPr>
              <a:t>node_obj.advertise</a:t>
            </a:r>
            <a:r>
              <a:rPr lang="en-US" sz="1250" dirty="0">
                <a:latin typeface="Consolas" panose="020B0609020204030204" pitchFamily="49" charset="0"/>
              </a:rPr>
              <a:t>&lt;</a:t>
            </a:r>
            <a:r>
              <a:rPr lang="en-US" sz="1250" dirty="0" err="1">
                <a:latin typeface="Consolas" panose="020B0609020204030204" pitchFamily="49" charset="0"/>
              </a:rPr>
              <a:t>std_msgs</a:t>
            </a:r>
            <a:r>
              <a:rPr lang="en-US" sz="1250" dirty="0">
                <a:latin typeface="Consolas" panose="020B0609020204030204" pitchFamily="49" charset="0"/>
              </a:rPr>
              <a:t>::</a:t>
            </a:r>
            <a:r>
              <a:rPr lang="en-US" sz="1200" dirty="0">
                <a:latin typeface="Consolas" panose="020B0609020204030204" pitchFamily="49" charset="0"/>
              </a:rPr>
              <a:t>Int32&gt;("numbers",10);</a:t>
            </a:r>
          </a:p>
          <a:p>
            <a:pPr marL="0" lvl="1"/>
            <a:r>
              <a:rPr lang="en-US" sz="1250" dirty="0">
                <a:latin typeface="Consolas" panose="020B0609020204030204" pitchFamily="49" charset="0"/>
              </a:rPr>
              <a:t>  </a:t>
            </a:r>
            <a:r>
              <a:rPr lang="en-US" sz="1250" dirty="0" err="1">
                <a:latin typeface="Consolas" panose="020B0609020204030204" pitchFamily="49" charset="0"/>
              </a:rPr>
              <a:t>ros</a:t>
            </a:r>
            <a:r>
              <a:rPr lang="en-US" sz="1250" dirty="0">
                <a:latin typeface="Consolas" panose="020B0609020204030204" pitchFamily="49" charset="0"/>
              </a:rPr>
              <a:t>::Rate </a:t>
            </a:r>
            <a:r>
              <a:rPr lang="en-US" sz="1250" dirty="0" err="1">
                <a:latin typeface="Consolas" panose="020B0609020204030204" pitchFamily="49" charset="0"/>
              </a:rPr>
              <a:t>loop_rate</a:t>
            </a:r>
            <a:r>
              <a:rPr lang="en-US" sz="1250" dirty="0">
                <a:latin typeface="Consolas" panose="020B0609020204030204" pitchFamily="49" charset="0"/>
              </a:rPr>
              <a:t>(10);</a:t>
            </a:r>
          </a:p>
          <a:p>
            <a:pPr marL="0" lvl="1"/>
            <a:r>
              <a:rPr lang="en-US" sz="1250" dirty="0">
                <a:latin typeface="Consolas" panose="020B0609020204030204" pitchFamily="49" charset="0"/>
              </a:rPr>
              <a:t>  </a:t>
            </a:r>
            <a:r>
              <a:rPr lang="en-US" sz="1250" dirty="0" err="1">
                <a:latin typeface="Consolas" panose="020B0609020204030204" pitchFamily="49" charset="0"/>
              </a:rPr>
              <a:t>int</a:t>
            </a:r>
            <a:r>
              <a:rPr lang="en-US" sz="1250" dirty="0">
                <a:latin typeface="Consolas" panose="020B0609020204030204" pitchFamily="49" charset="0"/>
              </a:rPr>
              <a:t> </a:t>
            </a:r>
            <a:r>
              <a:rPr lang="en-US" sz="1250" dirty="0" err="1">
                <a:latin typeface="Consolas" panose="020B0609020204030204" pitchFamily="49" charset="0"/>
              </a:rPr>
              <a:t>number_count</a:t>
            </a:r>
            <a:r>
              <a:rPr lang="en-US" sz="1250" dirty="0">
                <a:latin typeface="Consolas" panose="020B0609020204030204" pitchFamily="49" charset="0"/>
              </a:rPr>
              <a:t> = 0;</a:t>
            </a:r>
          </a:p>
          <a:p>
            <a:pPr marL="0" lvl="1"/>
            <a:r>
              <a:rPr lang="en-US" sz="1250" dirty="0">
                <a:latin typeface="Consolas" panose="020B0609020204030204" pitchFamily="49" charset="0"/>
              </a:rPr>
              <a:t>  while (</a:t>
            </a:r>
            <a:r>
              <a:rPr lang="en-US" sz="1250" dirty="0" err="1">
                <a:latin typeface="Consolas" panose="020B0609020204030204" pitchFamily="49" charset="0"/>
              </a:rPr>
              <a:t>ros</a:t>
            </a:r>
            <a:r>
              <a:rPr lang="en-US" sz="1250" dirty="0">
                <a:latin typeface="Consolas" panose="020B0609020204030204" pitchFamily="49" charset="0"/>
              </a:rPr>
              <a:t>::ok())</a:t>
            </a:r>
          </a:p>
          <a:p>
            <a:pPr marL="0" lvl="1"/>
            <a:r>
              <a:rPr lang="en-US" sz="1250" dirty="0">
                <a:latin typeface="Consolas" panose="020B0609020204030204" pitchFamily="49" charset="0"/>
              </a:rPr>
              <a:t>  {</a:t>
            </a:r>
          </a:p>
          <a:p>
            <a:pPr marL="0" lvl="1"/>
            <a:r>
              <a:rPr lang="en-US" sz="1250" dirty="0">
                <a:latin typeface="Consolas" panose="020B0609020204030204" pitchFamily="49" charset="0"/>
              </a:rPr>
              <a:t>    </a:t>
            </a:r>
            <a:r>
              <a:rPr lang="en-US" sz="1250" dirty="0" err="1">
                <a:latin typeface="Consolas" panose="020B0609020204030204" pitchFamily="49" charset="0"/>
              </a:rPr>
              <a:t>std_msgs</a:t>
            </a:r>
            <a:r>
              <a:rPr lang="en-US" sz="1250" dirty="0">
                <a:latin typeface="Consolas" panose="020B0609020204030204" pitchFamily="49" charset="0"/>
              </a:rPr>
              <a:t>::Int32 </a:t>
            </a:r>
            <a:r>
              <a:rPr lang="en-US" sz="1250" dirty="0" err="1">
                <a:latin typeface="Consolas" panose="020B0609020204030204" pitchFamily="49" charset="0"/>
              </a:rPr>
              <a:t>msg</a:t>
            </a:r>
            <a:r>
              <a:rPr lang="en-US" sz="1250" dirty="0">
                <a:latin typeface="Consolas" panose="020B0609020204030204" pitchFamily="49" charset="0"/>
              </a:rPr>
              <a:t>;</a:t>
            </a:r>
          </a:p>
          <a:p>
            <a:pPr marL="0" lvl="1"/>
            <a:r>
              <a:rPr lang="en-US" sz="1250" dirty="0">
                <a:latin typeface="Consolas" panose="020B0609020204030204" pitchFamily="49" charset="0"/>
              </a:rPr>
              <a:t>    </a:t>
            </a:r>
            <a:r>
              <a:rPr lang="en-US" sz="1250" dirty="0" err="1">
                <a:latin typeface="Consolas" panose="020B0609020204030204" pitchFamily="49" charset="0"/>
              </a:rPr>
              <a:t>msg.data</a:t>
            </a:r>
            <a:r>
              <a:rPr lang="en-US" sz="1250" dirty="0">
                <a:latin typeface="Consolas" panose="020B0609020204030204" pitchFamily="49" charset="0"/>
              </a:rPr>
              <a:t> = </a:t>
            </a:r>
            <a:r>
              <a:rPr lang="en-US" sz="1250" dirty="0" err="1">
                <a:latin typeface="Consolas" panose="020B0609020204030204" pitchFamily="49" charset="0"/>
              </a:rPr>
              <a:t>number_count</a:t>
            </a:r>
            <a:r>
              <a:rPr lang="en-US" sz="1250" dirty="0">
                <a:latin typeface="Consolas" panose="020B0609020204030204" pitchFamily="49" charset="0"/>
              </a:rPr>
              <a:t>;</a:t>
            </a:r>
          </a:p>
          <a:p>
            <a:pPr marL="0" lvl="1"/>
            <a:r>
              <a:rPr lang="en-US" sz="1250" dirty="0">
                <a:latin typeface="Consolas" panose="020B0609020204030204" pitchFamily="49" charset="0"/>
              </a:rPr>
              <a:t>    ROS_INFO("%d",</a:t>
            </a:r>
            <a:r>
              <a:rPr lang="en-US" sz="1250" dirty="0" err="1">
                <a:latin typeface="Consolas" panose="020B0609020204030204" pitchFamily="49" charset="0"/>
              </a:rPr>
              <a:t>msg.data</a:t>
            </a:r>
            <a:r>
              <a:rPr lang="en-US" sz="1250" dirty="0">
                <a:latin typeface="Consolas" panose="020B0609020204030204" pitchFamily="49" charset="0"/>
              </a:rPr>
              <a:t>);</a:t>
            </a:r>
          </a:p>
          <a:p>
            <a:pPr marL="0" lvl="1"/>
            <a:r>
              <a:rPr lang="en-US" sz="1250" dirty="0">
                <a:latin typeface="Consolas" panose="020B0609020204030204" pitchFamily="49" charset="0"/>
              </a:rPr>
              <a:t>    </a:t>
            </a:r>
            <a:r>
              <a:rPr lang="en-US" sz="1250" dirty="0" err="1">
                <a:latin typeface="Consolas" panose="020B0609020204030204" pitchFamily="49" charset="0"/>
              </a:rPr>
              <a:t>number_publisher.publish</a:t>
            </a:r>
            <a:r>
              <a:rPr lang="en-US" sz="1250" dirty="0">
                <a:latin typeface="Consolas" panose="020B0609020204030204" pitchFamily="49" charset="0"/>
              </a:rPr>
              <a:t>(</a:t>
            </a:r>
            <a:r>
              <a:rPr lang="en-US" sz="1250" dirty="0" err="1">
                <a:latin typeface="Consolas" panose="020B0609020204030204" pitchFamily="49" charset="0"/>
              </a:rPr>
              <a:t>msg</a:t>
            </a:r>
            <a:r>
              <a:rPr lang="en-US" sz="1250" dirty="0">
                <a:latin typeface="Consolas" panose="020B0609020204030204" pitchFamily="49" charset="0"/>
              </a:rPr>
              <a:t>);</a:t>
            </a:r>
          </a:p>
          <a:p>
            <a:pPr marL="0" lvl="1"/>
            <a:r>
              <a:rPr lang="en-US" sz="1250" dirty="0">
                <a:latin typeface="Consolas" panose="020B0609020204030204" pitchFamily="49" charset="0"/>
              </a:rPr>
              <a:t>    </a:t>
            </a:r>
            <a:r>
              <a:rPr lang="en-US" sz="1250" dirty="0" err="1">
                <a:latin typeface="Consolas" panose="020B0609020204030204" pitchFamily="49" charset="0"/>
              </a:rPr>
              <a:t>ros</a:t>
            </a:r>
            <a:r>
              <a:rPr lang="en-US" sz="1250" dirty="0">
                <a:latin typeface="Consolas" panose="020B0609020204030204" pitchFamily="49" charset="0"/>
              </a:rPr>
              <a:t>::</a:t>
            </a:r>
            <a:r>
              <a:rPr lang="en-US" sz="1250" dirty="0" err="1">
                <a:latin typeface="Consolas" panose="020B0609020204030204" pitchFamily="49" charset="0"/>
              </a:rPr>
              <a:t>spinOnce</a:t>
            </a:r>
            <a:r>
              <a:rPr lang="en-US" sz="1250" dirty="0">
                <a:latin typeface="Consolas" panose="020B0609020204030204" pitchFamily="49" charset="0"/>
              </a:rPr>
              <a:t>();</a:t>
            </a:r>
          </a:p>
          <a:p>
            <a:pPr marL="0" lvl="1"/>
            <a:r>
              <a:rPr lang="en-US" sz="1250" dirty="0">
                <a:latin typeface="Consolas" panose="020B0609020204030204" pitchFamily="49" charset="0"/>
              </a:rPr>
              <a:t>    </a:t>
            </a:r>
            <a:r>
              <a:rPr lang="en-US" sz="1250" dirty="0" err="1">
                <a:latin typeface="Consolas" panose="020B0609020204030204" pitchFamily="49" charset="0"/>
              </a:rPr>
              <a:t>loop_rate.sleep</a:t>
            </a:r>
            <a:r>
              <a:rPr lang="en-US" sz="1250" dirty="0">
                <a:latin typeface="Consolas" panose="020B0609020204030204" pitchFamily="49" charset="0"/>
              </a:rPr>
              <a:t>();</a:t>
            </a:r>
          </a:p>
          <a:p>
            <a:pPr marL="0" lvl="1"/>
            <a:r>
              <a:rPr lang="en-US" sz="1250" dirty="0">
                <a:latin typeface="Consolas" panose="020B0609020204030204" pitchFamily="49" charset="0"/>
              </a:rPr>
              <a:t>    ++</a:t>
            </a:r>
            <a:r>
              <a:rPr lang="en-US" sz="1250" dirty="0" err="1">
                <a:latin typeface="Consolas" panose="020B0609020204030204" pitchFamily="49" charset="0"/>
              </a:rPr>
              <a:t>number_count</a:t>
            </a:r>
            <a:r>
              <a:rPr lang="en-US" sz="1250" dirty="0">
                <a:latin typeface="Consolas" panose="020B0609020204030204" pitchFamily="49" charset="0"/>
              </a:rPr>
              <a:t>;</a:t>
            </a:r>
          </a:p>
          <a:p>
            <a:pPr marL="0" lvl="1"/>
            <a:r>
              <a:rPr lang="en-US" sz="1250" dirty="0">
                <a:latin typeface="Consolas" panose="020B0609020204030204" pitchFamily="49" charset="0"/>
              </a:rPr>
              <a:t>  }</a:t>
            </a:r>
          </a:p>
          <a:p>
            <a:pPr marL="0" lvl="1"/>
            <a:r>
              <a:rPr lang="en-US" sz="1250" dirty="0">
                <a:latin typeface="Consolas" panose="020B0609020204030204" pitchFamily="49" charset="0"/>
              </a:rPr>
              <a:t>return 0;</a:t>
            </a:r>
          </a:p>
          <a:p>
            <a:pPr marL="0" lvl="1"/>
            <a:r>
              <a:rPr lang="en-US" sz="1250" dirty="0">
                <a:latin typeface="Consolas" panose="020B0609020204030204" pitchFamily="49" charset="0"/>
              </a:rPr>
              <a:t>}</a:t>
            </a:r>
            <a:endParaRPr lang="en-US" sz="1250" dirty="0">
              <a:solidFill>
                <a:srgbClr val="FF0000"/>
              </a:solidFill>
              <a:latin typeface="Consolas" panose="020B0609020204030204" pitchFamily="49" charset="0"/>
            </a:endParaRPr>
          </a:p>
        </p:txBody>
      </p:sp>
    </p:spTree>
    <p:extLst>
      <p:ext uri="{BB962C8B-B14F-4D97-AF65-F5344CB8AC3E}">
        <p14:creationId xmlns:p14="http://schemas.microsoft.com/office/powerpoint/2010/main" val="26895248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Creating</a:t>
            </a:r>
            <a:r>
              <a:rPr lang="fr-FR" dirty="0"/>
              <a:t> a Publisher and a </a:t>
            </a:r>
            <a:r>
              <a:rPr lang="fr-FR" dirty="0" err="1"/>
              <a:t>Subscriber</a:t>
            </a:r>
            <a:r>
              <a:rPr lang="fr-FR" dirty="0"/>
              <a:t> </a:t>
            </a:r>
            <a:r>
              <a:rPr lang="fr-FR" dirty="0" err="1"/>
              <a:t>Node</a:t>
            </a:r>
            <a:r>
              <a:rPr lang="fr-FR" dirty="0"/>
              <a:t> (C++)</a:t>
            </a:r>
            <a:endParaRPr lang="fr-FR" i="1" dirty="0"/>
          </a:p>
        </p:txBody>
      </p:sp>
      <p:sp>
        <p:nvSpPr>
          <p:cNvPr id="17" name="Espace réservé du numéro de diapositive 16"/>
          <p:cNvSpPr>
            <a:spLocks noGrp="1"/>
          </p:cNvSpPr>
          <p:nvPr>
            <p:ph type="sldNum" sz="quarter" idx="12"/>
          </p:nvPr>
        </p:nvSpPr>
        <p:spPr/>
        <p:txBody>
          <a:bodyPr/>
          <a:lstStyle/>
          <a:p>
            <a:fld id="{7C59E55F-A350-4989-9404-8411324CBBDC}" type="slidenum">
              <a:rPr lang="fr-FR" smtClean="0"/>
              <a:pPr/>
              <a:t>12</a:t>
            </a:fld>
            <a:endParaRPr lang="fr-FR" dirty="0"/>
          </a:p>
        </p:txBody>
      </p:sp>
      <p:sp>
        <p:nvSpPr>
          <p:cNvPr id="43" name="Espace réservé du contenu 2"/>
          <p:cNvSpPr txBox="1">
            <a:spLocks/>
          </p:cNvSpPr>
          <p:nvPr/>
        </p:nvSpPr>
        <p:spPr>
          <a:xfrm>
            <a:off x="397626" y="1455115"/>
            <a:ext cx="4415674" cy="474933"/>
          </a:xfrm>
          <a:prstGeom prst="rect">
            <a:avLst/>
          </a:prstGeom>
        </p:spPr>
        <p:txBody>
          <a:bodyPr vert="horz" lIns="91440" tIns="45720" rIns="91440" bIns="45720" rtlCol="0">
            <a:normAutofit/>
          </a:bodyPr>
          <a:lstStyle>
            <a:lvl1pPr marL="355600" indent="-355600" algn="just" defTabSz="914400" rtl="0" eaLnBrk="1" latinLnBrk="0" hangingPunct="1">
              <a:lnSpc>
                <a:spcPct val="90000"/>
              </a:lnSpc>
              <a:spcBef>
                <a:spcPts val="1000"/>
              </a:spcBef>
              <a:buClr>
                <a:srgbClr val="15376D"/>
              </a:buClr>
              <a:buSzPct val="85000"/>
              <a:buFont typeface="Wingdings" panose="05000000000000000000" pitchFamily="2" charset="2"/>
              <a:buChar char="§"/>
              <a:defRPr lang="fr-FR" sz="2000" kern="1200" dirty="0" smtClean="0">
                <a:solidFill>
                  <a:schemeClr val="tx1"/>
                </a:solidFill>
                <a:latin typeface="Arial MT" panose="020B0604020202020204" pitchFamily="34" charset="0"/>
                <a:ea typeface="+mn-ea"/>
                <a:cs typeface="+mn-cs"/>
              </a:defRPr>
            </a:lvl1pPr>
            <a:lvl2pPr marL="787400" indent="-3429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fr-FR" sz="1600" kern="1200" dirty="0" smtClean="0">
                <a:solidFill>
                  <a:schemeClr val="tx1"/>
                </a:solidFill>
                <a:latin typeface="Arial MT"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Examining the </a:t>
            </a:r>
            <a:r>
              <a:rPr lang="en-US" sz="2400" dirty="0">
                <a:solidFill>
                  <a:srgbClr val="FF2D80"/>
                </a:solidFill>
              </a:rPr>
              <a:t>publisher</a:t>
            </a:r>
            <a:r>
              <a:rPr lang="en-US" sz="2400" dirty="0"/>
              <a:t> Node</a:t>
            </a:r>
            <a:endParaRPr lang="he-IL" dirty="0"/>
          </a:p>
        </p:txBody>
      </p:sp>
      <p:sp>
        <p:nvSpPr>
          <p:cNvPr id="4" name="ZoneTexte 3"/>
          <p:cNvSpPr txBox="1"/>
          <p:nvPr/>
        </p:nvSpPr>
        <p:spPr>
          <a:xfrm>
            <a:off x="471948" y="2120703"/>
            <a:ext cx="6538452" cy="307777"/>
          </a:xfrm>
          <a:prstGeom prst="rect">
            <a:avLst/>
          </a:prstGeom>
          <a:noFill/>
        </p:spPr>
        <p:txBody>
          <a:bodyPr wrap="square" rtlCol="0">
            <a:spAutoFit/>
          </a:bodyPr>
          <a:lstStyle/>
          <a:p>
            <a:r>
              <a:rPr lang="en-US" sz="1400" dirty="0"/>
              <a:t>Includes all the headers necessary to use the most </a:t>
            </a:r>
            <a:r>
              <a:rPr lang="en-US" sz="1400" dirty="0" err="1"/>
              <a:t>comon</a:t>
            </a:r>
            <a:r>
              <a:rPr lang="en-US" sz="1400" dirty="0"/>
              <a:t> public pieces of ROS system.</a:t>
            </a:r>
            <a:endParaRPr lang="fr-FR" sz="1400" dirty="0"/>
          </a:p>
        </p:txBody>
      </p:sp>
      <p:sp>
        <p:nvSpPr>
          <p:cNvPr id="44" name="ZoneTexte 43"/>
          <p:cNvSpPr txBox="1"/>
          <p:nvPr/>
        </p:nvSpPr>
        <p:spPr>
          <a:xfrm>
            <a:off x="471946" y="2666776"/>
            <a:ext cx="6213987" cy="523220"/>
          </a:xfrm>
          <a:prstGeom prst="rect">
            <a:avLst/>
          </a:prstGeom>
          <a:noFill/>
        </p:spPr>
        <p:txBody>
          <a:bodyPr wrap="square" rtlCol="0">
            <a:spAutoFit/>
          </a:bodyPr>
          <a:lstStyle/>
          <a:p>
            <a:r>
              <a:rPr lang="en-US" sz="1400" dirty="0"/>
              <a:t>We will send an integer value, so we need to include this header. Standard message definition for integer datatype.</a:t>
            </a:r>
            <a:endParaRPr lang="fr-FR" sz="1400" dirty="0"/>
          </a:p>
        </p:txBody>
      </p:sp>
      <p:sp>
        <p:nvSpPr>
          <p:cNvPr id="48" name="ZoneTexte 47"/>
          <p:cNvSpPr txBox="1"/>
          <p:nvPr/>
        </p:nvSpPr>
        <p:spPr>
          <a:xfrm>
            <a:off x="471947" y="3456875"/>
            <a:ext cx="6213986" cy="523220"/>
          </a:xfrm>
          <a:prstGeom prst="rect">
            <a:avLst/>
          </a:prstGeom>
          <a:noFill/>
        </p:spPr>
        <p:txBody>
          <a:bodyPr wrap="square" rtlCol="0">
            <a:spAutoFit/>
          </a:bodyPr>
          <a:lstStyle/>
          <a:p>
            <a:r>
              <a:rPr lang="en-US" sz="1400" dirty="0"/>
              <a:t>Initialize ROS. Has to be called before other ROS functions. Specifies the name of our node (must be unique in a running system).</a:t>
            </a:r>
            <a:endParaRPr lang="fr-FR" sz="1400" dirty="0"/>
          </a:p>
        </p:txBody>
      </p:sp>
      <p:sp>
        <p:nvSpPr>
          <p:cNvPr id="49" name="ZoneTexte 48"/>
          <p:cNvSpPr txBox="1"/>
          <p:nvPr/>
        </p:nvSpPr>
        <p:spPr>
          <a:xfrm>
            <a:off x="471947" y="4290383"/>
            <a:ext cx="6213987" cy="307777"/>
          </a:xfrm>
          <a:prstGeom prst="rect">
            <a:avLst/>
          </a:prstGeom>
          <a:noFill/>
        </p:spPr>
        <p:txBody>
          <a:bodyPr wrap="square" rtlCol="0">
            <a:spAutoFit/>
          </a:bodyPr>
          <a:lstStyle/>
          <a:p>
            <a:r>
              <a:rPr lang="en-US" sz="1400" dirty="0"/>
              <a:t>The </a:t>
            </a:r>
            <a:r>
              <a:rPr lang="en-US" sz="1200" i="1" dirty="0" err="1">
                <a:latin typeface="Consolas" panose="020B0609020204030204" pitchFamily="49" charset="0"/>
              </a:rPr>
              <a:t>Nodehandle</a:t>
            </a:r>
            <a:r>
              <a:rPr lang="en-US" sz="1200" i="1" dirty="0">
                <a:latin typeface="Consolas" panose="020B0609020204030204" pitchFamily="49" charset="0"/>
              </a:rPr>
              <a:t> </a:t>
            </a:r>
            <a:r>
              <a:rPr lang="en-US" sz="1400" dirty="0"/>
              <a:t>object is the access for communication with the ROS system.</a:t>
            </a:r>
            <a:endParaRPr lang="fr-FR" sz="1400" dirty="0"/>
          </a:p>
        </p:txBody>
      </p:sp>
      <p:sp>
        <p:nvSpPr>
          <p:cNvPr id="50" name="ZoneTexte 49"/>
          <p:cNvSpPr txBox="1"/>
          <p:nvPr/>
        </p:nvSpPr>
        <p:spPr>
          <a:xfrm>
            <a:off x="471948" y="4876591"/>
            <a:ext cx="6312310" cy="523220"/>
          </a:xfrm>
          <a:prstGeom prst="rect">
            <a:avLst/>
          </a:prstGeom>
          <a:noFill/>
        </p:spPr>
        <p:txBody>
          <a:bodyPr wrap="square" rtlCol="0">
            <a:spAutoFit/>
          </a:bodyPr>
          <a:lstStyle/>
          <a:p>
            <a:pPr lvl="0" fontAlgn="base">
              <a:spcBef>
                <a:spcPct val="0"/>
              </a:spcBef>
              <a:spcAft>
                <a:spcPct val="0"/>
              </a:spcAft>
            </a:pPr>
            <a:r>
              <a:rPr lang="fr-FR" altLang="fr-FR" sz="1400" dirty="0"/>
              <a:t>Tell the master </a:t>
            </a:r>
            <a:r>
              <a:rPr lang="fr-FR" altLang="fr-FR" sz="1400" dirty="0" err="1"/>
              <a:t>that</a:t>
            </a:r>
            <a:r>
              <a:rPr lang="fr-FR" altLang="fr-FR" sz="1400" dirty="0"/>
              <a:t> </a:t>
            </a:r>
            <a:r>
              <a:rPr lang="fr-FR" altLang="fr-FR" sz="1400" dirty="0" err="1"/>
              <a:t>we</a:t>
            </a:r>
            <a:r>
              <a:rPr lang="fr-FR" altLang="fr-FR" sz="1400" dirty="0"/>
              <a:t> are </a:t>
            </a:r>
            <a:r>
              <a:rPr lang="fr-FR" altLang="fr-FR" sz="1400" dirty="0" err="1"/>
              <a:t>going</a:t>
            </a:r>
            <a:r>
              <a:rPr lang="fr-FR" altLang="fr-FR" sz="1400" dirty="0"/>
              <a:t> to </a:t>
            </a:r>
            <a:r>
              <a:rPr lang="fr-FR" altLang="fr-FR" sz="1400" dirty="0" err="1"/>
              <a:t>be</a:t>
            </a:r>
            <a:r>
              <a:rPr lang="fr-FR" altLang="fr-FR" sz="1400" dirty="0"/>
              <a:t> </a:t>
            </a:r>
            <a:r>
              <a:rPr lang="fr-FR" altLang="fr-FR" sz="1400" dirty="0" err="1"/>
              <a:t>publishing</a:t>
            </a:r>
            <a:r>
              <a:rPr lang="fr-FR" altLang="fr-FR" sz="1400" dirty="0"/>
              <a:t> a message of type </a:t>
            </a:r>
            <a:r>
              <a:rPr lang="en-US" sz="1200" i="1" dirty="0">
                <a:latin typeface="Consolas" panose="020B0609020204030204" pitchFamily="49" charset="0"/>
              </a:rPr>
              <a:t>Int32</a:t>
            </a:r>
            <a:r>
              <a:rPr lang="fr-FR" altLang="fr-FR" sz="1400" dirty="0"/>
              <a:t> on the topic </a:t>
            </a:r>
            <a:r>
              <a:rPr lang="en-US" sz="1200" i="1" dirty="0" err="1">
                <a:latin typeface="Consolas" panose="020B0609020204030204" pitchFamily="49" charset="0"/>
              </a:rPr>
              <a:t>my_numbers</a:t>
            </a:r>
            <a:r>
              <a:rPr lang="en-US" sz="1200" i="1" dirty="0">
                <a:latin typeface="Consolas" panose="020B0609020204030204" pitchFamily="49" charset="0"/>
              </a:rPr>
              <a:t>.</a:t>
            </a:r>
            <a:endParaRPr lang="fr-FR" altLang="fr-FR" sz="1200" i="1" dirty="0">
              <a:latin typeface="Consolas" panose="020B0609020204030204" pitchFamily="49" charset="0"/>
            </a:endParaRPr>
          </a:p>
        </p:txBody>
      </p:sp>
      <p:sp>
        <p:nvSpPr>
          <p:cNvPr id="52" name="ZoneTexte 51"/>
          <p:cNvSpPr txBox="1"/>
          <p:nvPr/>
        </p:nvSpPr>
        <p:spPr>
          <a:xfrm>
            <a:off x="471948" y="5709917"/>
            <a:ext cx="6312310" cy="307777"/>
          </a:xfrm>
          <a:prstGeom prst="rect">
            <a:avLst/>
          </a:prstGeom>
          <a:noFill/>
        </p:spPr>
        <p:txBody>
          <a:bodyPr wrap="square" rtlCol="0">
            <a:spAutoFit/>
          </a:bodyPr>
          <a:lstStyle/>
          <a:p>
            <a:pPr lvl="0" fontAlgn="base">
              <a:spcBef>
                <a:spcPct val="0"/>
              </a:spcBef>
              <a:spcAft>
                <a:spcPct val="0"/>
              </a:spcAft>
            </a:pPr>
            <a:r>
              <a:rPr lang="fr-FR" altLang="fr-FR" sz="1200" i="1" dirty="0">
                <a:latin typeface="Consolas" panose="020B0609020204030204" pitchFamily="49" charset="0"/>
              </a:rPr>
              <a:t>ros::Rate </a:t>
            </a:r>
            <a:r>
              <a:rPr lang="fr-FR" altLang="fr-FR" sz="1400" dirty="0" err="1"/>
              <a:t>is</a:t>
            </a:r>
            <a:r>
              <a:rPr lang="fr-FR" altLang="fr-FR" sz="1400" dirty="0"/>
              <a:t> a </a:t>
            </a:r>
            <a:r>
              <a:rPr lang="fr-FR" altLang="fr-FR" sz="1400" dirty="0" err="1"/>
              <a:t>helper</a:t>
            </a:r>
            <a:r>
              <a:rPr lang="fr-FR" altLang="fr-FR" sz="1400" dirty="0"/>
              <a:t> class to </a:t>
            </a:r>
            <a:r>
              <a:rPr lang="fr-FR" altLang="fr-FR" sz="1400" dirty="0" err="1"/>
              <a:t>run</a:t>
            </a:r>
            <a:r>
              <a:rPr lang="fr-FR" altLang="fr-FR" sz="1400" dirty="0"/>
              <a:t> </a:t>
            </a:r>
            <a:r>
              <a:rPr lang="fr-FR" altLang="fr-FR" sz="1400" dirty="0" err="1"/>
              <a:t>loops</a:t>
            </a:r>
            <a:r>
              <a:rPr lang="fr-FR" altLang="fr-FR" sz="1400" dirty="0"/>
              <a:t> a </a:t>
            </a:r>
            <a:r>
              <a:rPr lang="fr-FR" altLang="fr-FR" sz="1400" dirty="0" err="1"/>
              <a:t>desired</a:t>
            </a:r>
            <a:r>
              <a:rPr lang="fr-FR" altLang="fr-FR" sz="1400" dirty="0"/>
              <a:t> </a:t>
            </a:r>
            <a:r>
              <a:rPr lang="fr-FR" altLang="fr-FR" sz="1400" dirty="0" err="1"/>
              <a:t>frequency</a:t>
            </a:r>
            <a:r>
              <a:rPr lang="fr-FR" altLang="fr-FR" sz="1400" dirty="0"/>
              <a:t> (</a:t>
            </a:r>
            <a:r>
              <a:rPr lang="fr-FR" altLang="fr-FR" sz="1400" dirty="0" err="1"/>
              <a:t>here</a:t>
            </a:r>
            <a:r>
              <a:rPr lang="fr-FR" altLang="fr-FR" sz="1400" dirty="0"/>
              <a:t> 10 Hz).</a:t>
            </a:r>
            <a:endParaRPr lang="fr-FR" altLang="fr-FR" sz="1200" i="1" dirty="0"/>
          </a:p>
        </p:txBody>
      </p:sp>
      <p:sp>
        <p:nvSpPr>
          <p:cNvPr id="53" name="ZoneTexte 52"/>
          <p:cNvSpPr txBox="1"/>
          <p:nvPr/>
        </p:nvSpPr>
        <p:spPr>
          <a:xfrm>
            <a:off x="7491932" y="1744668"/>
            <a:ext cx="4503424" cy="4516621"/>
          </a:xfrm>
          <a:prstGeom prst="rect">
            <a:avLst/>
          </a:prstGeom>
          <a:solidFill>
            <a:srgbClr val="F3F5F7"/>
          </a:solidFill>
          <a:ln>
            <a:solidFill>
              <a:srgbClr val="B4C2D0"/>
            </a:solidFill>
          </a:ln>
        </p:spPr>
        <p:txBody>
          <a:bodyPr wrap="square" rtlCol="0">
            <a:spAutoFit/>
          </a:bodyPr>
          <a:lstStyle/>
          <a:p>
            <a:pPr marL="0" lvl="1"/>
            <a:r>
              <a:rPr lang="en-US" sz="1250" dirty="0">
                <a:latin typeface="Consolas" panose="020B0609020204030204" pitchFamily="49" charset="0"/>
              </a:rPr>
              <a:t>#include "</a:t>
            </a:r>
            <a:r>
              <a:rPr lang="en-US" sz="1250" dirty="0" err="1">
                <a:latin typeface="Consolas" panose="020B0609020204030204" pitchFamily="49" charset="0"/>
              </a:rPr>
              <a:t>ros</a:t>
            </a:r>
            <a:r>
              <a:rPr lang="en-US" sz="1250" dirty="0">
                <a:latin typeface="Consolas" panose="020B0609020204030204" pitchFamily="49" charset="0"/>
              </a:rPr>
              <a:t>/</a:t>
            </a:r>
            <a:r>
              <a:rPr lang="en-US" sz="1250" dirty="0" err="1">
                <a:latin typeface="Consolas" panose="020B0609020204030204" pitchFamily="49" charset="0"/>
              </a:rPr>
              <a:t>ros.h</a:t>
            </a:r>
            <a:r>
              <a:rPr lang="en-US" sz="1250" dirty="0">
                <a:latin typeface="Consolas" panose="020B0609020204030204" pitchFamily="49" charset="0"/>
              </a:rPr>
              <a:t>"</a:t>
            </a:r>
          </a:p>
          <a:p>
            <a:pPr marL="0" lvl="1"/>
            <a:r>
              <a:rPr lang="en-US" sz="1250" dirty="0">
                <a:latin typeface="Consolas" panose="020B0609020204030204" pitchFamily="49" charset="0"/>
              </a:rPr>
              <a:t>#include "</a:t>
            </a:r>
            <a:r>
              <a:rPr lang="en-US" sz="1250" dirty="0" err="1">
                <a:latin typeface="Consolas" panose="020B0609020204030204" pitchFamily="49" charset="0"/>
              </a:rPr>
              <a:t>std_msgs</a:t>
            </a:r>
            <a:r>
              <a:rPr lang="en-US" sz="1250" dirty="0">
                <a:latin typeface="Consolas" panose="020B0609020204030204" pitchFamily="49" charset="0"/>
              </a:rPr>
              <a:t>/Int32.h"</a:t>
            </a:r>
          </a:p>
          <a:p>
            <a:pPr marL="0" lvl="1"/>
            <a:r>
              <a:rPr lang="en-US" sz="1250" dirty="0">
                <a:latin typeface="Consolas" panose="020B0609020204030204" pitchFamily="49" charset="0"/>
              </a:rPr>
              <a:t>#include &lt;</a:t>
            </a:r>
            <a:r>
              <a:rPr lang="en-US" sz="1250" dirty="0" err="1">
                <a:latin typeface="Consolas" panose="020B0609020204030204" pitchFamily="49" charset="0"/>
              </a:rPr>
              <a:t>iostream</a:t>
            </a:r>
            <a:r>
              <a:rPr lang="en-US" sz="1250" dirty="0">
                <a:latin typeface="Consolas" panose="020B0609020204030204" pitchFamily="49" charset="0"/>
              </a:rPr>
              <a:t>&gt;</a:t>
            </a:r>
          </a:p>
          <a:p>
            <a:pPr marL="0" lvl="1"/>
            <a:r>
              <a:rPr lang="en-US" sz="1250" dirty="0" err="1">
                <a:latin typeface="Consolas" panose="020B0609020204030204" pitchFamily="49" charset="0"/>
              </a:rPr>
              <a:t>int</a:t>
            </a:r>
            <a:r>
              <a:rPr lang="en-US" sz="1250" dirty="0">
                <a:latin typeface="Consolas" panose="020B0609020204030204" pitchFamily="49" charset="0"/>
              </a:rPr>
              <a:t> main(</a:t>
            </a:r>
            <a:r>
              <a:rPr lang="en-US" sz="1250" dirty="0" err="1">
                <a:latin typeface="Consolas" panose="020B0609020204030204" pitchFamily="49" charset="0"/>
              </a:rPr>
              <a:t>int</a:t>
            </a:r>
            <a:r>
              <a:rPr lang="en-US" sz="1250" dirty="0">
                <a:latin typeface="Consolas" panose="020B0609020204030204" pitchFamily="49" charset="0"/>
              </a:rPr>
              <a:t> </a:t>
            </a:r>
            <a:r>
              <a:rPr lang="en-US" sz="1250" dirty="0" err="1">
                <a:latin typeface="Consolas" panose="020B0609020204030204" pitchFamily="49" charset="0"/>
              </a:rPr>
              <a:t>argc</a:t>
            </a:r>
            <a:r>
              <a:rPr lang="en-US" sz="1250" dirty="0">
                <a:latin typeface="Consolas" panose="020B0609020204030204" pitchFamily="49" charset="0"/>
              </a:rPr>
              <a:t>, char **</a:t>
            </a:r>
            <a:r>
              <a:rPr lang="en-US" sz="1250" dirty="0" err="1">
                <a:latin typeface="Consolas" panose="020B0609020204030204" pitchFamily="49" charset="0"/>
              </a:rPr>
              <a:t>argv</a:t>
            </a:r>
            <a:r>
              <a:rPr lang="en-US" sz="1250" dirty="0">
                <a:latin typeface="Consolas" panose="020B0609020204030204" pitchFamily="49" charset="0"/>
              </a:rPr>
              <a:t>)</a:t>
            </a:r>
          </a:p>
          <a:p>
            <a:pPr marL="0" lvl="1"/>
            <a:r>
              <a:rPr lang="en-US" sz="1250" dirty="0">
                <a:latin typeface="Consolas" panose="020B0609020204030204" pitchFamily="49" charset="0"/>
              </a:rPr>
              <a:t>{</a:t>
            </a:r>
          </a:p>
          <a:p>
            <a:pPr marL="0" lvl="1"/>
            <a:r>
              <a:rPr lang="en-US" sz="1250" dirty="0">
                <a:latin typeface="Consolas" panose="020B0609020204030204" pitchFamily="49" charset="0"/>
              </a:rPr>
              <a:t>  </a:t>
            </a:r>
            <a:r>
              <a:rPr lang="en-US" sz="1250" dirty="0" err="1">
                <a:latin typeface="Consolas" panose="020B0609020204030204" pitchFamily="49" charset="0"/>
              </a:rPr>
              <a:t>ros</a:t>
            </a:r>
            <a:r>
              <a:rPr lang="en-US" sz="1250" dirty="0">
                <a:latin typeface="Consolas" panose="020B0609020204030204" pitchFamily="49" charset="0"/>
              </a:rPr>
              <a:t>::</a:t>
            </a:r>
            <a:r>
              <a:rPr lang="en-US" sz="1250" dirty="0" err="1">
                <a:latin typeface="Consolas" panose="020B0609020204030204" pitchFamily="49" charset="0"/>
              </a:rPr>
              <a:t>init</a:t>
            </a:r>
            <a:r>
              <a:rPr lang="en-US" sz="1250" dirty="0">
                <a:latin typeface="Consolas" panose="020B0609020204030204" pitchFamily="49" charset="0"/>
              </a:rPr>
              <a:t>(</a:t>
            </a:r>
            <a:r>
              <a:rPr lang="en-US" sz="1250" dirty="0" err="1">
                <a:latin typeface="Consolas" panose="020B0609020204030204" pitchFamily="49" charset="0"/>
              </a:rPr>
              <a:t>argc</a:t>
            </a:r>
            <a:r>
              <a:rPr lang="en-US" sz="1250" dirty="0">
                <a:latin typeface="Consolas" panose="020B0609020204030204" pitchFamily="49" charset="0"/>
              </a:rPr>
              <a:t>, </a:t>
            </a:r>
            <a:r>
              <a:rPr lang="en-US" sz="1250" dirty="0" err="1">
                <a:latin typeface="Consolas" panose="020B0609020204030204" pitchFamily="49" charset="0"/>
              </a:rPr>
              <a:t>argv</a:t>
            </a:r>
            <a:r>
              <a:rPr lang="en-US" sz="1250" dirty="0">
                <a:latin typeface="Consolas" panose="020B0609020204030204" pitchFamily="49" charset="0"/>
              </a:rPr>
              <a:t>,"</a:t>
            </a:r>
            <a:r>
              <a:rPr lang="fr-FR" sz="1250" dirty="0" err="1">
                <a:latin typeface="Consolas" panose="020B0609020204030204" pitchFamily="49" charset="0"/>
              </a:rPr>
              <a:t>First_Publisher_Node</a:t>
            </a:r>
            <a:r>
              <a:rPr lang="en-US" sz="1250" dirty="0">
                <a:latin typeface="Consolas" panose="020B0609020204030204" pitchFamily="49" charset="0"/>
              </a:rPr>
              <a:t>");</a:t>
            </a:r>
          </a:p>
          <a:p>
            <a:pPr marL="0" lvl="1"/>
            <a:r>
              <a:rPr lang="en-US" sz="1250" dirty="0">
                <a:latin typeface="Consolas" panose="020B0609020204030204" pitchFamily="49" charset="0"/>
              </a:rPr>
              <a:t>  </a:t>
            </a:r>
            <a:r>
              <a:rPr lang="en-US" sz="1250" dirty="0" err="1">
                <a:latin typeface="Consolas" panose="020B0609020204030204" pitchFamily="49" charset="0"/>
              </a:rPr>
              <a:t>ros</a:t>
            </a:r>
            <a:r>
              <a:rPr lang="en-US" sz="1250" dirty="0">
                <a:latin typeface="Consolas" panose="020B0609020204030204" pitchFamily="49" charset="0"/>
              </a:rPr>
              <a:t>::</a:t>
            </a:r>
            <a:r>
              <a:rPr lang="en-US" sz="1250" dirty="0" err="1">
                <a:latin typeface="Consolas" panose="020B0609020204030204" pitchFamily="49" charset="0"/>
              </a:rPr>
              <a:t>NodeHandle</a:t>
            </a:r>
            <a:r>
              <a:rPr lang="en-US" sz="1250" dirty="0">
                <a:latin typeface="Consolas" panose="020B0609020204030204" pitchFamily="49" charset="0"/>
              </a:rPr>
              <a:t> </a:t>
            </a:r>
            <a:r>
              <a:rPr lang="en-US" sz="1250" dirty="0" err="1">
                <a:latin typeface="Consolas" panose="020B0609020204030204" pitchFamily="49" charset="0"/>
              </a:rPr>
              <a:t>node_obj</a:t>
            </a:r>
            <a:r>
              <a:rPr lang="en-US" sz="1250" dirty="0">
                <a:latin typeface="Consolas" panose="020B0609020204030204" pitchFamily="49" charset="0"/>
              </a:rPr>
              <a:t>;</a:t>
            </a:r>
          </a:p>
          <a:p>
            <a:pPr marL="0" lvl="1"/>
            <a:r>
              <a:rPr lang="en-US" sz="1250" dirty="0">
                <a:latin typeface="Consolas" panose="020B0609020204030204" pitchFamily="49" charset="0"/>
              </a:rPr>
              <a:t>  </a:t>
            </a:r>
            <a:r>
              <a:rPr lang="en-US" sz="1250" dirty="0" err="1">
                <a:latin typeface="Consolas" panose="020B0609020204030204" pitchFamily="49" charset="0"/>
              </a:rPr>
              <a:t>ros</a:t>
            </a:r>
            <a:r>
              <a:rPr lang="en-US" sz="1250" dirty="0">
                <a:latin typeface="Consolas" panose="020B0609020204030204" pitchFamily="49" charset="0"/>
              </a:rPr>
              <a:t>::Publisher </a:t>
            </a:r>
            <a:r>
              <a:rPr lang="en-US" sz="1250" dirty="0" err="1">
                <a:latin typeface="Consolas" panose="020B0609020204030204" pitchFamily="49" charset="0"/>
              </a:rPr>
              <a:t>number_publisher</a:t>
            </a:r>
            <a:r>
              <a:rPr lang="en-US" sz="1250" dirty="0">
                <a:latin typeface="Consolas" panose="020B0609020204030204" pitchFamily="49" charset="0"/>
              </a:rPr>
              <a:t> =   </a:t>
            </a:r>
            <a:r>
              <a:rPr lang="en-US" sz="1250" dirty="0" err="1">
                <a:latin typeface="Consolas" panose="020B0609020204030204" pitchFamily="49" charset="0"/>
              </a:rPr>
              <a:t>node_obj.advertise</a:t>
            </a:r>
            <a:r>
              <a:rPr lang="en-US" sz="1250" dirty="0">
                <a:latin typeface="Consolas" panose="020B0609020204030204" pitchFamily="49" charset="0"/>
              </a:rPr>
              <a:t>&lt;</a:t>
            </a:r>
            <a:r>
              <a:rPr lang="en-US" sz="1250" dirty="0" err="1">
                <a:latin typeface="Consolas" panose="020B0609020204030204" pitchFamily="49" charset="0"/>
              </a:rPr>
              <a:t>std_msgs</a:t>
            </a:r>
            <a:r>
              <a:rPr lang="en-US" sz="1250" dirty="0">
                <a:latin typeface="Consolas" panose="020B0609020204030204" pitchFamily="49" charset="0"/>
              </a:rPr>
              <a:t>::</a:t>
            </a:r>
            <a:r>
              <a:rPr lang="en-US" sz="1200" dirty="0">
                <a:latin typeface="Consolas" panose="020B0609020204030204" pitchFamily="49" charset="0"/>
              </a:rPr>
              <a:t>Int32&gt;("numbers",10);</a:t>
            </a:r>
          </a:p>
          <a:p>
            <a:pPr marL="0" lvl="1"/>
            <a:r>
              <a:rPr lang="en-US" sz="1250" dirty="0">
                <a:latin typeface="Consolas" panose="020B0609020204030204" pitchFamily="49" charset="0"/>
              </a:rPr>
              <a:t>  </a:t>
            </a:r>
            <a:r>
              <a:rPr lang="en-US" sz="1250" dirty="0" err="1">
                <a:latin typeface="Consolas" panose="020B0609020204030204" pitchFamily="49" charset="0"/>
              </a:rPr>
              <a:t>ros</a:t>
            </a:r>
            <a:r>
              <a:rPr lang="en-US" sz="1250" dirty="0">
                <a:latin typeface="Consolas" panose="020B0609020204030204" pitchFamily="49" charset="0"/>
              </a:rPr>
              <a:t>::Rate </a:t>
            </a:r>
            <a:r>
              <a:rPr lang="en-US" sz="1250" dirty="0" err="1">
                <a:latin typeface="Consolas" panose="020B0609020204030204" pitchFamily="49" charset="0"/>
              </a:rPr>
              <a:t>loop_rate</a:t>
            </a:r>
            <a:r>
              <a:rPr lang="en-US" sz="1250" dirty="0">
                <a:latin typeface="Consolas" panose="020B0609020204030204" pitchFamily="49" charset="0"/>
              </a:rPr>
              <a:t>(10);</a:t>
            </a:r>
          </a:p>
          <a:p>
            <a:pPr marL="0" lvl="1"/>
            <a:r>
              <a:rPr lang="en-US" sz="1250" dirty="0">
                <a:latin typeface="Consolas" panose="020B0609020204030204" pitchFamily="49" charset="0"/>
              </a:rPr>
              <a:t>  </a:t>
            </a:r>
            <a:r>
              <a:rPr lang="en-US" sz="1250" dirty="0" err="1">
                <a:latin typeface="Consolas" panose="020B0609020204030204" pitchFamily="49" charset="0"/>
              </a:rPr>
              <a:t>int</a:t>
            </a:r>
            <a:r>
              <a:rPr lang="en-US" sz="1250" dirty="0">
                <a:latin typeface="Consolas" panose="020B0609020204030204" pitchFamily="49" charset="0"/>
              </a:rPr>
              <a:t> </a:t>
            </a:r>
            <a:r>
              <a:rPr lang="en-US" sz="1250" dirty="0" err="1">
                <a:latin typeface="Consolas" panose="020B0609020204030204" pitchFamily="49" charset="0"/>
              </a:rPr>
              <a:t>number_count</a:t>
            </a:r>
            <a:r>
              <a:rPr lang="en-US" sz="1250" dirty="0">
                <a:latin typeface="Consolas" panose="020B0609020204030204" pitchFamily="49" charset="0"/>
              </a:rPr>
              <a:t> = 0;</a:t>
            </a:r>
          </a:p>
          <a:p>
            <a:pPr marL="0" lvl="1"/>
            <a:r>
              <a:rPr lang="en-US" sz="1250" dirty="0">
                <a:latin typeface="Consolas" panose="020B0609020204030204" pitchFamily="49" charset="0"/>
              </a:rPr>
              <a:t>  while (</a:t>
            </a:r>
            <a:r>
              <a:rPr lang="en-US" sz="1250" dirty="0" err="1">
                <a:latin typeface="Consolas" panose="020B0609020204030204" pitchFamily="49" charset="0"/>
              </a:rPr>
              <a:t>ros</a:t>
            </a:r>
            <a:r>
              <a:rPr lang="en-US" sz="1250" dirty="0">
                <a:latin typeface="Consolas" panose="020B0609020204030204" pitchFamily="49" charset="0"/>
              </a:rPr>
              <a:t>::ok())</a:t>
            </a:r>
          </a:p>
          <a:p>
            <a:pPr marL="0" lvl="1"/>
            <a:r>
              <a:rPr lang="en-US" sz="1250" dirty="0">
                <a:latin typeface="Consolas" panose="020B0609020204030204" pitchFamily="49" charset="0"/>
              </a:rPr>
              <a:t>  {</a:t>
            </a:r>
          </a:p>
          <a:p>
            <a:pPr marL="0" lvl="1"/>
            <a:r>
              <a:rPr lang="en-US" sz="1250" dirty="0">
                <a:latin typeface="Consolas" panose="020B0609020204030204" pitchFamily="49" charset="0"/>
              </a:rPr>
              <a:t>    </a:t>
            </a:r>
            <a:r>
              <a:rPr lang="en-US" sz="1250" dirty="0" err="1">
                <a:latin typeface="Consolas" panose="020B0609020204030204" pitchFamily="49" charset="0"/>
              </a:rPr>
              <a:t>std_msgs</a:t>
            </a:r>
            <a:r>
              <a:rPr lang="en-US" sz="1250" dirty="0">
                <a:latin typeface="Consolas" panose="020B0609020204030204" pitchFamily="49" charset="0"/>
              </a:rPr>
              <a:t>::Int32 </a:t>
            </a:r>
            <a:r>
              <a:rPr lang="en-US" sz="1250" dirty="0" err="1">
                <a:latin typeface="Consolas" panose="020B0609020204030204" pitchFamily="49" charset="0"/>
              </a:rPr>
              <a:t>msg</a:t>
            </a:r>
            <a:r>
              <a:rPr lang="en-US" sz="1250" dirty="0">
                <a:latin typeface="Consolas" panose="020B0609020204030204" pitchFamily="49" charset="0"/>
              </a:rPr>
              <a:t>;</a:t>
            </a:r>
          </a:p>
          <a:p>
            <a:pPr marL="0" lvl="1"/>
            <a:r>
              <a:rPr lang="en-US" sz="1250" dirty="0">
                <a:latin typeface="Consolas" panose="020B0609020204030204" pitchFamily="49" charset="0"/>
              </a:rPr>
              <a:t>    </a:t>
            </a:r>
            <a:r>
              <a:rPr lang="en-US" sz="1250" dirty="0" err="1">
                <a:latin typeface="Consolas" panose="020B0609020204030204" pitchFamily="49" charset="0"/>
              </a:rPr>
              <a:t>msg.data</a:t>
            </a:r>
            <a:r>
              <a:rPr lang="en-US" sz="1250" dirty="0">
                <a:latin typeface="Consolas" panose="020B0609020204030204" pitchFamily="49" charset="0"/>
              </a:rPr>
              <a:t> = </a:t>
            </a:r>
            <a:r>
              <a:rPr lang="en-US" sz="1250" dirty="0" err="1">
                <a:latin typeface="Consolas" panose="020B0609020204030204" pitchFamily="49" charset="0"/>
              </a:rPr>
              <a:t>number_count</a:t>
            </a:r>
            <a:r>
              <a:rPr lang="en-US" sz="1250" dirty="0">
                <a:latin typeface="Consolas" panose="020B0609020204030204" pitchFamily="49" charset="0"/>
              </a:rPr>
              <a:t>;</a:t>
            </a:r>
          </a:p>
          <a:p>
            <a:pPr marL="0" lvl="1"/>
            <a:r>
              <a:rPr lang="en-US" sz="1250" dirty="0">
                <a:latin typeface="Consolas" panose="020B0609020204030204" pitchFamily="49" charset="0"/>
              </a:rPr>
              <a:t>    ROS_INFO("%d",</a:t>
            </a:r>
            <a:r>
              <a:rPr lang="en-US" sz="1250" dirty="0" err="1">
                <a:latin typeface="Consolas" panose="020B0609020204030204" pitchFamily="49" charset="0"/>
              </a:rPr>
              <a:t>msg.data</a:t>
            </a:r>
            <a:r>
              <a:rPr lang="en-US" sz="1250" dirty="0">
                <a:latin typeface="Consolas" panose="020B0609020204030204" pitchFamily="49" charset="0"/>
              </a:rPr>
              <a:t>);</a:t>
            </a:r>
          </a:p>
          <a:p>
            <a:pPr marL="0" lvl="1"/>
            <a:r>
              <a:rPr lang="en-US" sz="1250" dirty="0">
                <a:latin typeface="Consolas" panose="020B0609020204030204" pitchFamily="49" charset="0"/>
              </a:rPr>
              <a:t>    </a:t>
            </a:r>
            <a:r>
              <a:rPr lang="en-US" sz="1250" dirty="0" err="1">
                <a:latin typeface="Consolas" panose="020B0609020204030204" pitchFamily="49" charset="0"/>
              </a:rPr>
              <a:t>number_publisher.publish</a:t>
            </a:r>
            <a:r>
              <a:rPr lang="en-US" sz="1250" dirty="0">
                <a:latin typeface="Consolas" panose="020B0609020204030204" pitchFamily="49" charset="0"/>
              </a:rPr>
              <a:t>(</a:t>
            </a:r>
            <a:r>
              <a:rPr lang="en-US" sz="1250" dirty="0" err="1">
                <a:latin typeface="Consolas" panose="020B0609020204030204" pitchFamily="49" charset="0"/>
              </a:rPr>
              <a:t>msg</a:t>
            </a:r>
            <a:r>
              <a:rPr lang="en-US" sz="1250" dirty="0">
                <a:latin typeface="Consolas" panose="020B0609020204030204" pitchFamily="49" charset="0"/>
              </a:rPr>
              <a:t>);</a:t>
            </a:r>
          </a:p>
          <a:p>
            <a:pPr marL="0" lvl="1"/>
            <a:r>
              <a:rPr lang="en-US" sz="1250" dirty="0">
                <a:latin typeface="Consolas" panose="020B0609020204030204" pitchFamily="49" charset="0"/>
              </a:rPr>
              <a:t>    </a:t>
            </a:r>
            <a:r>
              <a:rPr lang="en-US" sz="1250" dirty="0" err="1">
                <a:latin typeface="Consolas" panose="020B0609020204030204" pitchFamily="49" charset="0"/>
              </a:rPr>
              <a:t>ros</a:t>
            </a:r>
            <a:r>
              <a:rPr lang="en-US" sz="1250" dirty="0">
                <a:latin typeface="Consolas" panose="020B0609020204030204" pitchFamily="49" charset="0"/>
              </a:rPr>
              <a:t>::</a:t>
            </a:r>
            <a:r>
              <a:rPr lang="en-US" sz="1250" dirty="0" err="1">
                <a:latin typeface="Consolas" panose="020B0609020204030204" pitchFamily="49" charset="0"/>
              </a:rPr>
              <a:t>spinOnce</a:t>
            </a:r>
            <a:r>
              <a:rPr lang="en-US" sz="1250" dirty="0">
                <a:latin typeface="Consolas" panose="020B0609020204030204" pitchFamily="49" charset="0"/>
              </a:rPr>
              <a:t>();</a:t>
            </a:r>
          </a:p>
          <a:p>
            <a:pPr marL="0" lvl="1"/>
            <a:r>
              <a:rPr lang="en-US" sz="1250" dirty="0">
                <a:latin typeface="Consolas" panose="020B0609020204030204" pitchFamily="49" charset="0"/>
              </a:rPr>
              <a:t>    </a:t>
            </a:r>
            <a:r>
              <a:rPr lang="en-US" sz="1250" dirty="0" err="1">
                <a:latin typeface="Consolas" panose="020B0609020204030204" pitchFamily="49" charset="0"/>
              </a:rPr>
              <a:t>loop_rate.sleep</a:t>
            </a:r>
            <a:r>
              <a:rPr lang="en-US" sz="1250" dirty="0">
                <a:latin typeface="Consolas" panose="020B0609020204030204" pitchFamily="49" charset="0"/>
              </a:rPr>
              <a:t>();</a:t>
            </a:r>
          </a:p>
          <a:p>
            <a:pPr marL="0" lvl="1"/>
            <a:r>
              <a:rPr lang="en-US" sz="1250" dirty="0">
                <a:latin typeface="Consolas" panose="020B0609020204030204" pitchFamily="49" charset="0"/>
              </a:rPr>
              <a:t>    ++</a:t>
            </a:r>
            <a:r>
              <a:rPr lang="en-US" sz="1250" dirty="0" err="1">
                <a:latin typeface="Consolas" panose="020B0609020204030204" pitchFamily="49" charset="0"/>
              </a:rPr>
              <a:t>number_count</a:t>
            </a:r>
            <a:r>
              <a:rPr lang="en-US" sz="1250" dirty="0">
                <a:latin typeface="Consolas" panose="020B0609020204030204" pitchFamily="49" charset="0"/>
              </a:rPr>
              <a:t>;</a:t>
            </a:r>
          </a:p>
          <a:p>
            <a:pPr marL="0" lvl="1"/>
            <a:r>
              <a:rPr lang="en-US" sz="1250" dirty="0">
                <a:latin typeface="Consolas" panose="020B0609020204030204" pitchFamily="49" charset="0"/>
              </a:rPr>
              <a:t>  }</a:t>
            </a:r>
          </a:p>
          <a:p>
            <a:pPr marL="0" lvl="1"/>
            <a:r>
              <a:rPr lang="en-US" sz="1250" dirty="0">
                <a:latin typeface="Consolas" panose="020B0609020204030204" pitchFamily="49" charset="0"/>
              </a:rPr>
              <a:t>return 0;</a:t>
            </a:r>
          </a:p>
          <a:p>
            <a:pPr marL="0" lvl="1"/>
            <a:r>
              <a:rPr lang="en-US" sz="1250" dirty="0">
                <a:latin typeface="Consolas" panose="020B0609020204030204" pitchFamily="49" charset="0"/>
              </a:rPr>
              <a:t>}</a:t>
            </a:r>
            <a:endParaRPr lang="en-US" sz="1250" dirty="0">
              <a:solidFill>
                <a:srgbClr val="FF0000"/>
              </a:solidFill>
              <a:latin typeface="Consolas" panose="020B0609020204030204" pitchFamily="49" charset="0"/>
            </a:endParaRPr>
          </a:p>
        </p:txBody>
      </p:sp>
      <p:cxnSp>
        <p:nvCxnSpPr>
          <p:cNvPr id="55" name="Connecteur en angle 54"/>
          <p:cNvCxnSpPr/>
          <p:nvPr/>
        </p:nvCxnSpPr>
        <p:spPr>
          <a:xfrm flipV="1">
            <a:off x="6857876" y="1867980"/>
            <a:ext cx="712963" cy="406612"/>
          </a:xfrm>
          <a:prstGeom prst="bentConnector3">
            <a:avLst>
              <a:gd name="adj1" fmla="val 12765"/>
            </a:avLst>
          </a:prstGeom>
          <a:ln>
            <a:solidFill>
              <a:srgbClr val="FF2D80"/>
            </a:solidFill>
          </a:ln>
        </p:spPr>
        <p:style>
          <a:lnRef idx="1">
            <a:schemeClr val="accent1"/>
          </a:lnRef>
          <a:fillRef idx="0">
            <a:schemeClr val="accent1"/>
          </a:fillRef>
          <a:effectRef idx="0">
            <a:schemeClr val="accent1"/>
          </a:effectRef>
          <a:fontRef idx="minor">
            <a:schemeClr val="tx1"/>
          </a:fontRef>
        </p:style>
      </p:cxnSp>
      <p:cxnSp>
        <p:nvCxnSpPr>
          <p:cNvPr id="65" name="Connecteur en angle 64"/>
          <p:cNvCxnSpPr/>
          <p:nvPr/>
        </p:nvCxnSpPr>
        <p:spPr>
          <a:xfrm flipV="1">
            <a:off x="6695642" y="2066444"/>
            <a:ext cx="875197" cy="797451"/>
          </a:xfrm>
          <a:prstGeom prst="bentConnector3">
            <a:avLst>
              <a:gd name="adj1" fmla="val 35396"/>
            </a:avLst>
          </a:prstGeom>
          <a:ln>
            <a:solidFill>
              <a:srgbClr val="FF2D80"/>
            </a:solidFill>
          </a:ln>
        </p:spPr>
        <p:style>
          <a:lnRef idx="1">
            <a:schemeClr val="accent1"/>
          </a:lnRef>
          <a:fillRef idx="0">
            <a:schemeClr val="accent1"/>
          </a:fillRef>
          <a:effectRef idx="0">
            <a:schemeClr val="accent1"/>
          </a:effectRef>
          <a:fontRef idx="minor">
            <a:schemeClr val="tx1"/>
          </a:fontRef>
        </p:style>
      </p:cxnSp>
      <p:cxnSp>
        <p:nvCxnSpPr>
          <p:cNvPr id="74" name="Connecteur en angle 73"/>
          <p:cNvCxnSpPr/>
          <p:nvPr/>
        </p:nvCxnSpPr>
        <p:spPr>
          <a:xfrm flipV="1">
            <a:off x="6454530" y="2859490"/>
            <a:ext cx="1228973" cy="793045"/>
          </a:xfrm>
          <a:prstGeom prst="bentConnector3">
            <a:avLst>
              <a:gd name="adj1" fmla="val 50800"/>
            </a:avLst>
          </a:prstGeom>
          <a:ln>
            <a:solidFill>
              <a:srgbClr val="FF2D80"/>
            </a:solidFill>
          </a:ln>
        </p:spPr>
        <p:style>
          <a:lnRef idx="1">
            <a:schemeClr val="accent1"/>
          </a:lnRef>
          <a:fillRef idx="0">
            <a:schemeClr val="accent1"/>
          </a:fillRef>
          <a:effectRef idx="0">
            <a:schemeClr val="accent1"/>
          </a:effectRef>
          <a:fontRef idx="minor">
            <a:schemeClr val="tx1"/>
          </a:fontRef>
        </p:style>
      </p:cxnSp>
      <p:cxnSp>
        <p:nvCxnSpPr>
          <p:cNvPr id="84" name="Connecteur en angle 83"/>
          <p:cNvCxnSpPr/>
          <p:nvPr/>
        </p:nvCxnSpPr>
        <p:spPr>
          <a:xfrm flipV="1">
            <a:off x="6282747" y="3054550"/>
            <a:ext cx="1440588" cy="1425518"/>
          </a:xfrm>
          <a:prstGeom prst="bentConnector3">
            <a:avLst>
              <a:gd name="adj1" fmla="val 62968"/>
            </a:avLst>
          </a:prstGeom>
          <a:ln>
            <a:solidFill>
              <a:srgbClr val="FF2D8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8199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0">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4" grpId="0"/>
      <p:bldP spid="48" grpId="0"/>
      <p:bldP spid="4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Creating</a:t>
            </a:r>
            <a:r>
              <a:rPr lang="fr-FR" dirty="0"/>
              <a:t> a Publisher and a </a:t>
            </a:r>
            <a:r>
              <a:rPr lang="fr-FR" dirty="0" err="1"/>
              <a:t>Subscriber</a:t>
            </a:r>
            <a:r>
              <a:rPr lang="fr-FR" dirty="0"/>
              <a:t> </a:t>
            </a:r>
            <a:r>
              <a:rPr lang="fr-FR" dirty="0" err="1"/>
              <a:t>Node</a:t>
            </a:r>
            <a:r>
              <a:rPr lang="fr-FR" dirty="0"/>
              <a:t> (C++)</a:t>
            </a:r>
            <a:endParaRPr lang="fr-FR" i="1" dirty="0"/>
          </a:p>
        </p:txBody>
      </p:sp>
      <p:sp>
        <p:nvSpPr>
          <p:cNvPr id="17" name="Espace réservé du numéro de diapositive 16"/>
          <p:cNvSpPr>
            <a:spLocks noGrp="1"/>
          </p:cNvSpPr>
          <p:nvPr>
            <p:ph type="sldNum" sz="quarter" idx="12"/>
          </p:nvPr>
        </p:nvSpPr>
        <p:spPr/>
        <p:txBody>
          <a:bodyPr/>
          <a:lstStyle/>
          <a:p>
            <a:fld id="{7C59E55F-A350-4989-9404-8411324CBBDC}" type="slidenum">
              <a:rPr lang="fr-FR" smtClean="0"/>
              <a:pPr/>
              <a:t>13</a:t>
            </a:fld>
            <a:endParaRPr lang="fr-FR" dirty="0"/>
          </a:p>
        </p:txBody>
      </p:sp>
      <p:sp>
        <p:nvSpPr>
          <p:cNvPr id="5" name="ZoneTexte 4"/>
          <p:cNvSpPr txBox="1"/>
          <p:nvPr/>
        </p:nvSpPr>
        <p:spPr>
          <a:xfrm>
            <a:off x="7491932" y="1744668"/>
            <a:ext cx="4503424" cy="4516621"/>
          </a:xfrm>
          <a:prstGeom prst="rect">
            <a:avLst/>
          </a:prstGeom>
          <a:solidFill>
            <a:srgbClr val="F3F5F7"/>
          </a:solidFill>
          <a:ln>
            <a:solidFill>
              <a:srgbClr val="B4C2D0"/>
            </a:solidFill>
          </a:ln>
        </p:spPr>
        <p:txBody>
          <a:bodyPr wrap="square" rtlCol="0">
            <a:spAutoFit/>
          </a:bodyPr>
          <a:lstStyle/>
          <a:p>
            <a:pPr marL="0" lvl="1"/>
            <a:r>
              <a:rPr lang="en-US" sz="1250" dirty="0">
                <a:latin typeface="Consolas" panose="020B0609020204030204" pitchFamily="49" charset="0"/>
              </a:rPr>
              <a:t>#include "</a:t>
            </a:r>
            <a:r>
              <a:rPr lang="en-US" sz="1250" dirty="0" err="1">
                <a:latin typeface="Consolas" panose="020B0609020204030204" pitchFamily="49" charset="0"/>
              </a:rPr>
              <a:t>ros</a:t>
            </a:r>
            <a:r>
              <a:rPr lang="en-US" sz="1250" dirty="0">
                <a:latin typeface="Consolas" panose="020B0609020204030204" pitchFamily="49" charset="0"/>
              </a:rPr>
              <a:t>/</a:t>
            </a:r>
            <a:r>
              <a:rPr lang="en-US" sz="1250" dirty="0" err="1">
                <a:latin typeface="Consolas" panose="020B0609020204030204" pitchFamily="49" charset="0"/>
              </a:rPr>
              <a:t>ros.h</a:t>
            </a:r>
            <a:r>
              <a:rPr lang="en-US" sz="1250" dirty="0">
                <a:latin typeface="Consolas" panose="020B0609020204030204" pitchFamily="49" charset="0"/>
              </a:rPr>
              <a:t>"</a:t>
            </a:r>
          </a:p>
          <a:p>
            <a:pPr marL="0" lvl="1"/>
            <a:r>
              <a:rPr lang="en-US" sz="1250" dirty="0">
                <a:latin typeface="Consolas" panose="020B0609020204030204" pitchFamily="49" charset="0"/>
              </a:rPr>
              <a:t>#include "</a:t>
            </a:r>
            <a:r>
              <a:rPr lang="en-US" sz="1250" dirty="0" err="1">
                <a:latin typeface="Consolas" panose="020B0609020204030204" pitchFamily="49" charset="0"/>
              </a:rPr>
              <a:t>std_msgs</a:t>
            </a:r>
            <a:r>
              <a:rPr lang="en-US" sz="1250" dirty="0">
                <a:latin typeface="Consolas" panose="020B0609020204030204" pitchFamily="49" charset="0"/>
              </a:rPr>
              <a:t>/Int32.h"</a:t>
            </a:r>
          </a:p>
          <a:p>
            <a:pPr marL="0" lvl="1"/>
            <a:r>
              <a:rPr lang="en-US" sz="1250" dirty="0">
                <a:latin typeface="Consolas" panose="020B0609020204030204" pitchFamily="49" charset="0"/>
              </a:rPr>
              <a:t>#include &lt;</a:t>
            </a:r>
            <a:r>
              <a:rPr lang="en-US" sz="1250" dirty="0" err="1">
                <a:latin typeface="Consolas" panose="020B0609020204030204" pitchFamily="49" charset="0"/>
              </a:rPr>
              <a:t>iostream</a:t>
            </a:r>
            <a:r>
              <a:rPr lang="en-US" sz="1250" dirty="0">
                <a:latin typeface="Consolas" panose="020B0609020204030204" pitchFamily="49" charset="0"/>
              </a:rPr>
              <a:t>&gt;</a:t>
            </a:r>
          </a:p>
          <a:p>
            <a:pPr marL="0" lvl="1"/>
            <a:r>
              <a:rPr lang="en-US" sz="1250" dirty="0" err="1">
                <a:latin typeface="Consolas" panose="020B0609020204030204" pitchFamily="49" charset="0"/>
              </a:rPr>
              <a:t>int</a:t>
            </a:r>
            <a:r>
              <a:rPr lang="en-US" sz="1250" dirty="0">
                <a:latin typeface="Consolas" panose="020B0609020204030204" pitchFamily="49" charset="0"/>
              </a:rPr>
              <a:t> main(</a:t>
            </a:r>
            <a:r>
              <a:rPr lang="en-US" sz="1250" dirty="0" err="1">
                <a:latin typeface="Consolas" panose="020B0609020204030204" pitchFamily="49" charset="0"/>
              </a:rPr>
              <a:t>int</a:t>
            </a:r>
            <a:r>
              <a:rPr lang="en-US" sz="1250" dirty="0">
                <a:latin typeface="Consolas" panose="020B0609020204030204" pitchFamily="49" charset="0"/>
              </a:rPr>
              <a:t> </a:t>
            </a:r>
            <a:r>
              <a:rPr lang="en-US" sz="1250" dirty="0" err="1">
                <a:latin typeface="Consolas" panose="020B0609020204030204" pitchFamily="49" charset="0"/>
              </a:rPr>
              <a:t>argc</a:t>
            </a:r>
            <a:r>
              <a:rPr lang="en-US" sz="1250" dirty="0">
                <a:latin typeface="Consolas" panose="020B0609020204030204" pitchFamily="49" charset="0"/>
              </a:rPr>
              <a:t>, char **</a:t>
            </a:r>
            <a:r>
              <a:rPr lang="en-US" sz="1250" dirty="0" err="1">
                <a:latin typeface="Consolas" panose="020B0609020204030204" pitchFamily="49" charset="0"/>
              </a:rPr>
              <a:t>argv</a:t>
            </a:r>
            <a:r>
              <a:rPr lang="en-US" sz="1250" dirty="0">
                <a:latin typeface="Consolas" panose="020B0609020204030204" pitchFamily="49" charset="0"/>
              </a:rPr>
              <a:t>)</a:t>
            </a:r>
          </a:p>
          <a:p>
            <a:pPr marL="0" lvl="1"/>
            <a:r>
              <a:rPr lang="en-US" sz="1250" dirty="0">
                <a:latin typeface="Consolas" panose="020B0609020204030204" pitchFamily="49" charset="0"/>
              </a:rPr>
              <a:t>{</a:t>
            </a:r>
          </a:p>
          <a:p>
            <a:pPr marL="0" lvl="1"/>
            <a:r>
              <a:rPr lang="en-US" sz="1250" dirty="0">
                <a:latin typeface="Consolas" panose="020B0609020204030204" pitchFamily="49" charset="0"/>
              </a:rPr>
              <a:t>  </a:t>
            </a:r>
            <a:r>
              <a:rPr lang="en-US" sz="1250" dirty="0" err="1">
                <a:latin typeface="Consolas" panose="020B0609020204030204" pitchFamily="49" charset="0"/>
              </a:rPr>
              <a:t>ros</a:t>
            </a:r>
            <a:r>
              <a:rPr lang="en-US" sz="1250" dirty="0">
                <a:latin typeface="Consolas" panose="020B0609020204030204" pitchFamily="49" charset="0"/>
              </a:rPr>
              <a:t>::</a:t>
            </a:r>
            <a:r>
              <a:rPr lang="en-US" sz="1250" dirty="0" err="1">
                <a:latin typeface="Consolas" panose="020B0609020204030204" pitchFamily="49" charset="0"/>
              </a:rPr>
              <a:t>init</a:t>
            </a:r>
            <a:r>
              <a:rPr lang="en-US" sz="1250" dirty="0">
                <a:latin typeface="Consolas" panose="020B0609020204030204" pitchFamily="49" charset="0"/>
              </a:rPr>
              <a:t>(</a:t>
            </a:r>
            <a:r>
              <a:rPr lang="en-US" sz="1250" dirty="0" err="1">
                <a:latin typeface="Consolas" panose="020B0609020204030204" pitchFamily="49" charset="0"/>
              </a:rPr>
              <a:t>argc</a:t>
            </a:r>
            <a:r>
              <a:rPr lang="en-US" sz="1250" dirty="0">
                <a:latin typeface="Consolas" panose="020B0609020204030204" pitchFamily="49" charset="0"/>
              </a:rPr>
              <a:t>, </a:t>
            </a:r>
            <a:r>
              <a:rPr lang="en-US" sz="1250" dirty="0" err="1">
                <a:latin typeface="Consolas" panose="020B0609020204030204" pitchFamily="49" charset="0"/>
              </a:rPr>
              <a:t>argv</a:t>
            </a:r>
            <a:r>
              <a:rPr lang="en-US" sz="1250" dirty="0">
                <a:latin typeface="Consolas" panose="020B0609020204030204" pitchFamily="49" charset="0"/>
              </a:rPr>
              <a:t>,"</a:t>
            </a:r>
            <a:r>
              <a:rPr lang="fr-FR" sz="1250" dirty="0" err="1">
                <a:latin typeface="Consolas" panose="020B0609020204030204" pitchFamily="49" charset="0"/>
              </a:rPr>
              <a:t>First_Publisher_Node</a:t>
            </a:r>
            <a:r>
              <a:rPr lang="en-US" sz="1250" dirty="0">
                <a:latin typeface="Consolas" panose="020B0609020204030204" pitchFamily="49" charset="0"/>
              </a:rPr>
              <a:t>");</a:t>
            </a:r>
          </a:p>
          <a:p>
            <a:pPr marL="0" lvl="1"/>
            <a:r>
              <a:rPr lang="en-US" sz="1250" dirty="0">
                <a:latin typeface="Consolas" panose="020B0609020204030204" pitchFamily="49" charset="0"/>
              </a:rPr>
              <a:t>  </a:t>
            </a:r>
            <a:r>
              <a:rPr lang="en-US" sz="1250" dirty="0" err="1">
                <a:latin typeface="Consolas" panose="020B0609020204030204" pitchFamily="49" charset="0"/>
              </a:rPr>
              <a:t>ros</a:t>
            </a:r>
            <a:r>
              <a:rPr lang="en-US" sz="1250" dirty="0">
                <a:latin typeface="Consolas" panose="020B0609020204030204" pitchFamily="49" charset="0"/>
              </a:rPr>
              <a:t>::</a:t>
            </a:r>
            <a:r>
              <a:rPr lang="en-US" sz="1250" dirty="0" err="1">
                <a:latin typeface="Consolas" panose="020B0609020204030204" pitchFamily="49" charset="0"/>
              </a:rPr>
              <a:t>NodeHandle</a:t>
            </a:r>
            <a:r>
              <a:rPr lang="en-US" sz="1250" dirty="0">
                <a:latin typeface="Consolas" panose="020B0609020204030204" pitchFamily="49" charset="0"/>
              </a:rPr>
              <a:t> </a:t>
            </a:r>
            <a:r>
              <a:rPr lang="en-US" sz="1250" dirty="0" err="1">
                <a:latin typeface="Consolas" panose="020B0609020204030204" pitchFamily="49" charset="0"/>
              </a:rPr>
              <a:t>node_obj</a:t>
            </a:r>
            <a:r>
              <a:rPr lang="en-US" sz="1250" dirty="0">
                <a:latin typeface="Consolas" panose="020B0609020204030204" pitchFamily="49" charset="0"/>
              </a:rPr>
              <a:t>;</a:t>
            </a:r>
          </a:p>
          <a:p>
            <a:pPr marL="0" lvl="1"/>
            <a:r>
              <a:rPr lang="en-US" sz="1250" dirty="0">
                <a:latin typeface="Consolas" panose="020B0609020204030204" pitchFamily="49" charset="0"/>
              </a:rPr>
              <a:t>  </a:t>
            </a:r>
            <a:r>
              <a:rPr lang="en-US" sz="1250" dirty="0" err="1">
                <a:latin typeface="Consolas" panose="020B0609020204030204" pitchFamily="49" charset="0"/>
              </a:rPr>
              <a:t>ros</a:t>
            </a:r>
            <a:r>
              <a:rPr lang="en-US" sz="1250" dirty="0">
                <a:latin typeface="Consolas" panose="020B0609020204030204" pitchFamily="49" charset="0"/>
              </a:rPr>
              <a:t>::Publisher </a:t>
            </a:r>
            <a:r>
              <a:rPr lang="en-US" sz="1250" dirty="0" err="1">
                <a:latin typeface="Consolas" panose="020B0609020204030204" pitchFamily="49" charset="0"/>
              </a:rPr>
              <a:t>number_publisher</a:t>
            </a:r>
            <a:r>
              <a:rPr lang="en-US" sz="1250" dirty="0">
                <a:latin typeface="Consolas" panose="020B0609020204030204" pitchFamily="49" charset="0"/>
              </a:rPr>
              <a:t> =   </a:t>
            </a:r>
            <a:r>
              <a:rPr lang="en-US" sz="1250" dirty="0" err="1">
                <a:latin typeface="Consolas" panose="020B0609020204030204" pitchFamily="49" charset="0"/>
              </a:rPr>
              <a:t>node_obj.advertise</a:t>
            </a:r>
            <a:r>
              <a:rPr lang="en-US" sz="1250" dirty="0">
                <a:latin typeface="Consolas" panose="020B0609020204030204" pitchFamily="49" charset="0"/>
              </a:rPr>
              <a:t>&lt;</a:t>
            </a:r>
            <a:r>
              <a:rPr lang="en-US" sz="1250" dirty="0" err="1">
                <a:latin typeface="Consolas" panose="020B0609020204030204" pitchFamily="49" charset="0"/>
              </a:rPr>
              <a:t>std_msgs</a:t>
            </a:r>
            <a:r>
              <a:rPr lang="en-US" sz="1250" dirty="0">
                <a:latin typeface="Consolas" panose="020B0609020204030204" pitchFamily="49" charset="0"/>
              </a:rPr>
              <a:t>::</a:t>
            </a:r>
            <a:r>
              <a:rPr lang="en-US" sz="1200" dirty="0">
                <a:latin typeface="Consolas" panose="020B0609020204030204" pitchFamily="49" charset="0"/>
              </a:rPr>
              <a:t>Int32&gt;("numbers",10);</a:t>
            </a:r>
          </a:p>
          <a:p>
            <a:pPr marL="0" lvl="1"/>
            <a:r>
              <a:rPr lang="en-US" sz="1250" dirty="0">
                <a:latin typeface="Consolas" panose="020B0609020204030204" pitchFamily="49" charset="0"/>
              </a:rPr>
              <a:t>  </a:t>
            </a:r>
            <a:r>
              <a:rPr lang="en-US" sz="1250" dirty="0" err="1">
                <a:latin typeface="Consolas" panose="020B0609020204030204" pitchFamily="49" charset="0"/>
              </a:rPr>
              <a:t>ros</a:t>
            </a:r>
            <a:r>
              <a:rPr lang="en-US" sz="1250" dirty="0">
                <a:latin typeface="Consolas" panose="020B0609020204030204" pitchFamily="49" charset="0"/>
              </a:rPr>
              <a:t>::Rate </a:t>
            </a:r>
            <a:r>
              <a:rPr lang="en-US" sz="1250" dirty="0" err="1">
                <a:latin typeface="Consolas" panose="020B0609020204030204" pitchFamily="49" charset="0"/>
              </a:rPr>
              <a:t>loop_rate</a:t>
            </a:r>
            <a:r>
              <a:rPr lang="en-US" sz="1250" dirty="0">
                <a:latin typeface="Consolas" panose="020B0609020204030204" pitchFamily="49" charset="0"/>
              </a:rPr>
              <a:t>(10);</a:t>
            </a:r>
          </a:p>
          <a:p>
            <a:pPr marL="0" lvl="1"/>
            <a:r>
              <a:rPr lang="en-US" sz="1250" dirty="0">
                <a:latin typeface="Consolas" panose="020B0609020204030204" pitchFamily="49" charset="0"/>
              </a:rPr>
              <a:t>  </a:t>
            </a:r>
            <a:r>
              <a:rPr lang="en-US" sz="1250" dirty="0" err="1">
                <a:latin typeface="Consolas" panose="020B0609020204030204" pitchFamily="49" charset="0"/>
              </a:rPr>
              <a:t>int</a:t>
            </a:r>
            <a:r>
              <a:rPr lang="en-US" sz="1250" dirty="0">
                <a:latin typeface="Consolas" panose="020B0609020204030204" pitchFamily="49" charset="0"/>
              </a:rPr>
              <a:t> </a:t>
            </a:r>
            <a:r>
              <a:rPr lang="en-US" sz="1250" dirty="0" err="1">
                <a:latin typeface="Consolas" panose="020B0609020204030204" pitchFamily="49" charset="0"/>
              </a:rPr>
              <a:t>number_count</a:t>
            </a:r>
            <a:r>
              <a:rPr lang="en-US" sz="1250" dirty="0">
                <a:latin typeface="Consolas" panose="020B0609020204030204" pitchFamily="49" charset="0"/>
              </a:rPr>
              <a:t> = 0;</a:t>
            </a:r>
          </a:p>
          <a:p>
            <a:pPr marL="0" lvl="1"/>
            <a:r>
              <a:rPr lang="en-US" sz="1250" dirty="0">
                <a:latin typeface="Consolas" panose="020B0609020204030204" pitchFamily="49" charset="0"/>
              </a:rPr>
              <a:t>  while (</a:t>
            </a:r>
            <a:r>
              <a:rPr lang="en-US" sz="1250" dirty="0" err="1">
                <a:latin typeface="Consolas" panose="020B0609020204030204" pitchFamily="49" charset="0"/>
              </a:rPr>
              <a:t>ros</a:t>
            </a:r>
            <a:r>
              <a:rPr lang="en-US" sz="1250" dirty="0">
                <a:latin typeface="Consolas" panose="020B0609020204030204" pitchFamily="49" charset="0"/>
              </a:rPr>
              <a:t>::ok())</a:t>
            </a:r>
          </a:p>
          <a:p>
            <a:pPr marL="0" lvl="1"/>
            <a:r>
              <a:rPr lang="en-US" sz="1250" dirty="0">
                <a:latin typeface="Consolas" panose="020B0609020204030204" pitchFamily="49" charset="0"/>
              </a:rPr>
              <a:t>  {</a:t>
            </a:r>
          </a:p>
          <a:p>
            <a:pPr marL="0" lvl="1"/>
            <a:r>
              <a:rPr lang="en-US" sz="1250" dirty="0">
                <a:latin typeface="Consolas" panose="020B0609020204030204" pitchFamily="49" charset="0"/>
              </a:rPr>
              <a:t>    </a:t>
            </a:r>
            <a:r>
              <a:rPr lang="en-US" sz="1250" dirty="0" err="1">
                <a:latin typeface="Consolas" panose="020B0609020204030204" pitchFamily="49" charset="0"/>
              </a:rPr>
              <a:t>std_msgs</a:t>
            </a:r>
            <a:r>
              <a:rPr lang="en-US" sz="1250" dirty="0">
                <a:latin typeface="Consolas" panose="020B0609020204030204" pitchFamily="49" charset="0"/>
              </a:rPr>
              <a:t>::Int32 </a:t>
            </a:r>
            <a:r>
              <a:rPr lang="en-US" sz="1250" dirty="0" err="1">
                <a:latin typeface="Consolas" panose="020B0609020204030204" pitchFamily="49" charset="0"/>
              </a:rPr>
              <a:t>msg</a:t>
            </a:r>
            <a:r>
              <a:rPr lang="en-US" sz="1250" dirty="0">
                <a:latin typeface="Consolas" panose="020B0609020204030204" pitchFamily="49" charset="0"/>
              </a:rPr>
              <a:t>;</a:t>
            </a:r>
          </a:p>
          <a:p>
            <a:pPr marL="0" lvl="1"/>
            <a:r>
              <a:rPr lang="en-US" sz="1250" dirty="0">
                <a:latin typeface="Consolas" panose="020B0609020204030204" pitchFamily="49" charset="0"/>
              </a:rPr>
              <a:t>    </a:t>
            </a:r>
            <a:r>
              <a:rPr lang="en-US" sz="1250" dirty="0" err="1">
                <a:latin typeface="Consolas" panose="020B0609020204030204" pitchFamily="49" charset="0"/>
              </a:rPr>
              <a:t>msg.data</a:t>
            </a:r>
            <a:r>
              <a:rPr lang="en-US" sz="1250" dirty="0">
                <a:latin typeface="Consolas" panose="020B0609020204030204" pitchFamily="49" charset="0"/>
              </a:rPr>
              <a:t> = </a:t>
            </a:r>
            <a:r>
              <a:rPr lang="en-US" sz="1250" dirty="0" err="1">
                <a:latin typeface="Consolas" panose="020B0609020204030204" pitchFamily="49" charset="0"/>
              </a:rPr>
              <a:t>number_count</a:t>
            </a:r>
            <a:r>
              <a:rPr lang="en-US" sz="1250" dirty="0">
                <a:latin typeface="Consolas" panose="020B0609020204030204" pitchFamily="49" charset="0"/>
              </a:rPr>
              <a:t>;</a:t>
            </a:r>
          </a:p>
          <a:p>
            <a:pPr marL="0" lvl="1"/>
            <a:r>
              <a:rPr lang="en-US" sz="1250" dirty="0">
                <a:latin typeface="Consolas" panose="020B0609020204030204" pitchFamily="49" charset="0"/>
              </a:rPr>
              <a:t>    ROS_INFO("%d",</a:t>
            </a:r>
            <a:r>
              <a:rPr lang="en-US" sz="1250" dirty="0" err="1">
                <a:latin typeface="Consolas" panose="020B0609020204030204" pitchFamily="49" charset="0"/>
              </a:rPr>
              <a:t>msg.data</a:t>
            </a:r>
            <a:r>
              <a:rPr lang="en-US" sz="1250" dirty="0">
                <a:latin typeface="Consolas" panose="020B0609020204030204" pitchFamily="49" charset="0"/>
              </a:rPr>
              <a:t>);</a:t>
            </a:r>
          </a:p>
          <a:p>
            <a:pPr marL="0" lvl="1"/>
            <a:r>
              <a:rPr lang="en-US" sz="1250" dirty="0">
                <a:latin typeface="Consolas" panose="020B0609020204030204" pitchFamily="49" charset="0"/>
              </a:rPr>
              <a:t>    </a:t>
            </a:r>
            <a:r>
              <a:rPr lang="en-US" sz="1250" dirty="0" err="1">
                <a:latin typeface="Consolas" panose="020B0609020204030204" pitchFamily="49" charset="0"/>
              </a:rPr>
              <a:t>number_publisher.publish</a:t>
            </a:r>
            <a:r>
              <a:rPr lang="en-US" sz="1250" dirty="0">
                <a:latin typeface="Consolas" panose="020B0609020204030204" pitchFamily="49" charset="0"/>
              </a:rPr>
              <a:t>(</a:t>
            </a:r>
            <a:r>
              <a:rPr lang="en-US" sz="1250" dirty="0" err="1">
                <a:latin typeface="Consolas" panose="020B0609020204030204" pitchFamily="49" charset="0"/>
              </a:rPr>
              <a:t>msg</a:t>
            </a:r>
            <a:r>
              <a:rPr lang="en-US" sz="1250" dirty="0">
                <a:latin typeface="Consolas" panose="020B0609020204030204" pitchFamily="49" charset="0"/>
              </a:rPr>
              <a:t>);</a:t>
            </a:r>
          </a:p>
          <a:p>
            <a:pPr marL="0" lvl="1"/>
            <a:r>
              <a:rPr lang="en-US" sz="1250" dirty="0">
                <a:latin typeface="Consolas" panose="020B0609020204030204" pitchFamily="49" charset="0"/>
              </a:rPr>
              <a:t>    </a:t>
            </a:r>
            <a:r>
              <a:rPr lang="en-US" sz="1250" dirty="0" err="1">
                <a:latin typeface="Consolas" panose="020B0609020204030204" pitchFamily="49" charset="0"/>
              </a:rPr>
              <a:t>ros</a:t>
            </a:r>
            <a:r>
              <a:rPr lang="en-US" sz="1250" dirty="0">
                <a:latin typeface="Consolas" panose="020B0609020204030204" pitchFamily="49" charset="0"/>
              </a:rPr>
              <a:t>::</a:t>
            </a:r>
            <a:r>
              <a:rPr lang="en-US" sz="1250" dirty="0" err="1">
                <a:latin typeface="Consolas" panose="020B0609020204030204" pitchFamily="49" charset="0"/>
              </a:rPr>
              <a:t>spinOnce</a:t>
            </a:r>
            <a:r>
              <a:rPr lang="en-US" sz="1250" dirty="0">
                <a:latin typeface="Consolas" panose="020B0609020204030204" pitchFamily="49" charset="0"/>
              </a:rPr>
              <a:t>();</a:t>
            </a:r>
          </a:p>
          <a:p>
            <a:pPr marL="0" lvl="1"/>
            <a:r>
              <a:rPr lang="en-US" sz="1250" dirty="0">
                <a:latin typeface="Consolas" panose="020B0609020204030204" pitchFamily="49" charset="0"/>
              </a:rPr>
              <a:t>    </a:t>
            </a:r>
            <a:r>
              <a:rPr lang="en-US" sz="1250" dirty="0" err="1">
                <a:latin typeface="Consolas" panose="020B0609020204030204" pitchFamily="49" charset="0"/>
              </a:rPr>
              <a:t>loop_rate.sleep</a:t>
            </a:r>
            <a:r>
              <a:rPr lang="en-US" sz="1250" dirty="0">
                <a:latin typeface="Consolas" panose="020B0609020204030204" pitchFamily="49" charset="0"/>
              </a:rPr>
              <a:t>();</a:t>
            </a:r>
          </a:p>
          <a:p>
            <a:pPr marL="0" lvl="1"/>
            <a:r>
              <a:rPr lang="en-US" sz="1250" dirty="0">
                <a:latin typeface="Consolas" panose="020B0609020204030204" pitchFamily="49" charset="0"/>
              </a:rPr>
              <a:t>    ++</a:t>
            </a:r>
            <a:r>
              <a:rPr lang="en-US" sz="1250" dirty="0" err="1">
                <a:latin typeface="Consolas" panose="020B0609020204030204" pitchFamily="49" charset="0"/>
              </a:rPr>
              <a:t>number_count</a:t>
            </a:r>
            <a:r>
              <a:rPr lang="en-US" sz="1250" dirty="0">
                <a:latin typeface="Consolas" panose="020B0609020204030204" pitchFamily="49" charset="0"/>
              </a:rPr>
              <a:t>;</a:t>
            </a:r>
          </a:p>
          <a:p>
            <a:pPr marL="0" lvl="1"/>
            <a:r>
              <a:rPr lang="en-US" sz="1250" dirty="0">
                <a:latin typeface="Consolas" panose="020B0609020204030204" pitchFamily="49" charset="0"/>
              </a:rPr>
              <a:t>  }</a:t>
            </a:r>
          </a:p>
          <a:p>
            <a:pPr marL="0" lvl="1"/>
            <a:r>
              <a:rPr lang="en-US" sz="1250" dirty="0">
                <a:latin typeface="Consolas" panose="020B0609020204030204" pitchFamily="49" charset="0"/>
              </a:rPr>
              <a:t>return 0;</a:t>
            </a:r>
          </a:p>
          <a:p>
            <a:pPr marL="0" lvl="1"/>
            <a:r>
              <a:rPr lang="en-US" sz="1250" dirty="0">
                <a:latin typeface="Consolas" panose="020B0609020204030204" pitchFamily="49" charset="0"/>
              </a:rPr>
              <a:t>}</a:t>
            </a:r>
            <a:endParaRPr lang="en-US" sz="1250" dirty="0">
              <a:solidFill>
                <a:srgbClr val="FF0000"/>
              </a:solidFill>
              <a:latin typeface="Consolas" panose="020B0609020204030204" pitchFamily="49" charset="0"/>
            </a:endParaRPr>
          </a:p>
        </p:txBody>
      </p:sp>
      <p:sp>
        <p:nvSpPr>
          <p:cNvPr id="43" name="Espace réservé du contenu 2"/>
          <p:cNvSpPr txBox="1">
            <a:spLocks/>
          </p:cNvSpPr>
          <p:nvPr/>
        </p:nvSpPr>
        <p:spPr>
          <a:xfrm>
            <a:off x="397626" y="1455115"/>
            <a:ext cx="4415674" cy="474933"/>
          </a:xfrm>
          <a:prstGeom prst="rect">
            <a:avLst/>
          </a:prstGeom>
        </p:spPr>
        <p:txBody>
          <a:bodyPr vert="horz" lIns="91440" tIns="45720" rIns="91440" bIns="45720" rtlCol="0">
            <a:normAutofit/>
          </a:bodyPr>
          <a:lstStyle>
            <a:lvl1pPr marL="355600" indent="-355600" algn="just" defTabSz="914400" rtl="0" eaLnBrk="1" latinLnBrk="0" hangingPunct="1">
              <a:lnSpc>
                <a:spcPct val="90000"/>
              </a:lnSpc>
              <a:spcBef>
                <a:spcPts val="1000"/>
              </a:spcBef>
              <a:buClr>
                <a:srgbClr val="15376D"/>
              </a:buClr>
              <a:buSzPct val="85000"/>
              <a:buFont typeface="Wingdings" panose="05000000000000000000" pitchFamily="2" charset="2"/>
              <a:buChar char="§"/>
              <a:defRPr lang="fr-FR" sz="2000" kern="1200" dirty="0" smtClean="0">
                <a:solidFill>
                  <a:schemeClr val="tx1"/>
                </a:solidFill>
                <a:latin typeface="Arial MT" panose="020B0604020202020204" pitchFamily="34" charset="0"/>
                <a:ea typeface="+mn-ea"/>
                <a:cs typeface="+mn-cs"/>
              </a:defRPr>
            </a:lvl1pPr>
            <a:lvl2pPr marL="787400" indent="-3429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fr-FR" sz="1600" kern="1200" dirty="0" smtClean="0">
                <a:solidFill>
                  <a:schemeClr val="tx1"/>
                </a:solidFill>
                <a:latin typeface="Arial MT"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Examining the </a:t>
            </a:r>
            <a:r>
              <a:rPr lang="en-US" sz="2400" dirty="0">
                <a:solidFill>
                  <a:srgbClr val="FF2D80"/>
                </a:solidFill>
              </a:rPr>
              <a:t>publisher</a:t>
            </a:r>
            <a:r>
              <a:rPr lang="en-US" sz="2400" dirty="0"/>
              <a:t> Node</a:t>
            </a:r>
            <a:endParaRPr lang="he-IL" dirty="0"/>
          </a:p>
        </p:txBody>
      </p:sp>
      <p:sp>
        <p:nvSpPr>
          <p:cNvPr id="4" name="ZoneTexte 3"/>
          <p:cNvSpPr txBox="1"/>
          <p:nvPr/>
        </p:nvSpPr>
        <p:spPr>
          <a:xfrm>
            <a:off x="397626" y="2602541"/>
            <a:ext cx="6420465" cy="954107"/>
          </a:xfrm>
          <a:prstGeom prst="rect">
            <a:avLst/>
          </a:prstGeom>
          <a:noFill/>
        </p:spPr>
        <p:txBody>
          <a:bodyPr wrap="square" rtlCol="0">
            <a:spAutoFit/>
          </a:bodyPr>
          <a:lstStyle/>
          <a:p>
            <a:r>
              <a:rPr lang="en-US" sz="1200" i="1" dirty="0" err="1">
                <a:latin typeface="Consolas" panose="020B0609020204030204" pitchFamily="49" charset="0"/>
              </a:rPr>
              <a:t>ros</a:t>
            </a:r>
            <a:r>
              <a:rPr lang="en-US" sz="1200" i="1" dirty="0">
                <a:latin typeface="Consolas" panose="020B0609020204030204" pitchFamily="49" charset="0"/>
              </a:rPr>
              <a:t>::ok() </a:t>
            </a:r>
            <a:r>
              <a:rPr lang="en-US" sz="1400" dirty="0"/>
              <a:t>checks if a node should continue running</a:t>
            </a:r>
          </a:p>
          <a:p>
            <a:r>
              <a:rPr lang="en-US" sz="1400" dirty="0"/>
              <a:t>Returns false if SIGINT is received (Ctrl + C) or </a:t>
            </a:r>
            <a:r>
              <a:rPr lang="en-US" sz="1400" dirty="0" err="1"/>
              <a:t>ros</a:t>
            </a:r>
            <a:r>
              <a:rPr lang="en-US" sz="1400" dirty="0"/>
              <a:t>::shutdown() has been called</a:t>
            </a:r>
          </a:p>
          <a:p>
            <a:r>
              <a:rPr lang="en-US" sz="1400" dirty="0"/>
              <a:t>This is an infinite while loop, and it quits when we press Ctrl + C. The </a:t>
            </a:r>
            <a:r>
              <a:rPr lang="en-US" sz="1200" i="1" dirty="0" err="1">
                <a:latin typeface="Consolas" panose="020B0609020204030204" pitchFamily="49" charset="0"/>
              </a:rPr>
              <a:t>ros</a:t>
            </a:r>
            <a:r>
              <a:rPr lang="en-US" sz="1200" i="1" dirty="0">
                <a:latin typeface="Consolas" panose="020B0609020204030204" pitchFamily="49" charset="0"/>
              </a:rPr>
              <a:t>::ok() </a:t>
            </a:r>
            <a:r>
              <a:rPr lang="en-US" sz="1400" dirty="0"/>
              <a:t>function returns zero when there is an interrupt; this can terminate this while loop</a:t>
            </a:r>
            <a:endParaRPr lang="fr-FR" sz="1400" dirty="0"/>
          </a:p>
        </p:txBody>
      </p:sp>
      <p:sp>
        <p:nvSpPr>
          <p:cNvPr id="48" name="ZoneTexte 47"/>
          <p:cNvSpPr txBox="1"/>
          <p:nvPr/>
        </p:nvSpPr>
        <p:spPr>
          <a:xfrm>
            <a:off x="397626" y="3876753"/>
            <a:ext cx="6420464" cy="523220"/>
          </a:xfrm>
          <a:prstGeom prst="rect">
            <a:avLst/>
          </a:prstGeom>
          <a:noFill/>
        </p:spPr>
        <p:txBody>
          <a:bodyPr wrap="square" rtlCol="0">
            <a:spAutoFit/>
          </a:bodyPr>
          <a:lstStyle/>
          <a:p>
            <a:r>
              <a:rPr lang="en-US" sz="1400" dirty="0"/>
              <a:t>Creates an integer ROS message, and the second line assigns an integer value to the message. Here, data is the field name of the </a:t>
            </a:r>
            <a:r>
              <a:rPr lang="en-US" sz="1400" dirty="0" err="1"/>
              <a:t>msg</a:t>
            </a:r>
            <a:r>
              <a:rPr lang="en-US" sz="1400" dirty="0"/>
              <a:t> object:</a:t>
            </a:r>
            <a:endParaRPr lang="fr-FR" sz="1400" dirty="0"/>
          </a:p>
        </p:txBody>
      </p:sp>
      <p:sp>
        <p:nvSpPr>
          <p:cNvPr id="49" name="ZoneTexte 48"/>
          <p:cNvSpPr txBox="1"/>
          <p:nvPr/>
        </p:nvSpPr>
        <p:spPr>
          <a:xfrm>
            <a:off x="397626" y="4665339"/>
            <a:ext cx="5879691" cy="307777"/>
          </a:xfrm>
          <a:prstGeom prst="rect">
            <a:avLst/>
          </a:prstGeom>
          <a:noFill/>
        </p:spPr>
        <p:txBody>
          <a:bodyPr wrap="square" rtlCol="0">
            <a:spAutoFit/>
          </a:bodyPr>
          <a:lstStyle/>
          <a:p>
            <a:pPr lvl="0" fontAlgn="base">
              <a:spcBef>
                <a:spcPct val="0"/>
              </a:spcBef>
              <a:spcAft>
                <a:spcPct val="0"/>
              </a:spcAft>
            </a:pPr>
            <a:r>
              <a:rPr lang="en-US" sz="1400" dirty="0"/>
              <a:t>This will print the message data. This line is used to log the ROS information.</a:t>
            </a:r>
            <a:endParaRPr lang="fr-FR" altLang="fr-FR" sz="1200" i="1" dirty="0">
              <a:latin typeface="Consolas" panose="020B0609020204030204" pitchFamily="49" charset="0"/>
            </a:endParaRPr>
          </a:p>
        </p:txBody>
      </p:sp>
      <p:sp>
        <p:nvSpPr>
          <p:cNvPr id="50" name="ZoneTexte 49"/>
          <p:cNvSpPr txBox="1"/>
          <p:nvPr/>
        </p:nvSpPr>
        <p:spPr>
          <a:xfrm>
            <a:off x="397627" y="5243298"/>
            <a:ext cx="6420464" cy="707886"/>
          </a:xfrm>
          <a:prstGeom prst="rect">
            <a:avLst/>
          </a:prstGeom>
          <a:noFill/>
        </p:spPr>
        <p:txBody>
          <a:bodyPr wrap="square" rtlCol="0">
            <a:spAutoFit/>
          </a:bodyPr>
          <a:lstStyle/>
          <a:p>
            <a:pPr fontAlgn="base">
              <a:spcBef>
                <a:spcPct val="0"/>
              </a:spcBef>
              <a:spcAft>
                <a:spcPct val="0"/>
              </a:spcAft>
            </a:pPr>
            <a:r>
              <a:rPr lang="en-US" sz="1400" dirty="0"/>
              <a:t>Publish the message to the topics numbers. Broadcast the message to anyone who is connected</a:t>
            </a:r>
            <a:endParaRPr lang="fr-FR" altLang="fr-FR" sz="1400" dirty="0"/>
          </a:p>
          <a:p>
            <a:pPr lvl="0" fontAlgn="base">
              <a:spcBef>
                <a:spcPct val="0"/>
              </a:spcBef>
              <a:spcAft>
                <a:spcPct val="0"/>
              </a:spcAft>
            </a:pPr>
            <a:endParaRPr lang="fr-FR" altLang="fr-FR" sz="1200" i="1" dirty="0">
              <a:latin typeface="Consolas" panose="020B0609020204030204" pitchFamily="49" charset="0"/>
            </a:endParaRPr>
          </a:p>
        </p:txBody>
      </p:sp>
      <p:sp>
        <p:nvSpPr>
          <p:cNvPr id="52" name="ZoneTexte 51"/>
          <p:cNvSpPr txBox="1"/>
          <p:nvPr/>
        </p:nvSpPr>
        <p:spPr>
          <a:xfrm>
            <a:off x="397626" y="5953512"/>
            <a:ext cx="6518788" cy="307777"/>
          </a:xfrm>
          <a:prstGeom prst="rect">
            <a:avLst/>
          </a:prstGeom>
          <a:noFill/>
        </p:spPr>
        <p:txBody>
          <a:bodyPr wrap="square" rtlCol="0">
            <a:spAutoFit/>
          </a:bodyPr>
          <a:lstStyle/>
          <a:p>
            <a:pPr lvl="0" fontAlgn="base">
              <a:spcBef>
                <a:spcPct val="0"/>
              </a:spcBef>
              <a:spcAft>
                <a:spcPct val="0"/>
              </a:spcAft>
            </a:pPr>
            <a:r>
              <a:rPr lang="fr-FR" altLang="fr-FR" sz="1200" i="1" dirty="0">
                <a:latin typeface="Consolas" panose="020B0609020204030204" pitchFamily="49" charset="0"/>
              </a:rPr>
              <a:t>ROS::</a:t>
            </a:r>
            <a:r>
              <a:rPr lang="fr-FR" altLang="fr-FR" sz="1200" i="1" dirty="0" err="1">
                <a:latin typeface="Consolas" panose="020B0609020204030204" pitchFamily="49" charset="0"/>
              </a:rPr>
              <a:t>spinOnce</a:t>
            </a:r>
            <a:r>
              <a:rPr lang="fr-FR" altLang="fr-FR" sz="1200" i="1" dirty="0">
                <a:latin typeface="Consolas" panose="020B0609020204030204" pitchFamily="49" charset="0"/>
              </a:rPr>
              <a:t>() </a:t>
            </a:r>
            <a:r>
              <a:rPr lang="fr-FR" altLang="fr-FR" sz="1400" dirty="0" err="1"/>
              <a:t>processes</a:t>
            </a:r>
            <a:r>
              <a:rPr lang="fr-FR" altLang="fr-FR" sz="1400" dirty="0"/>
              <a:t> </a:t>
            </a:r>
            <a:r>
              <a:rPr lang="fr-FR" altLang="fr-FR" sz="1400" dirty="0" err="1"/>
              <a:t>incoming</a:t>
            </a:r>
            <a:r>
              <a:rPr lang="fr-FR" altLang="fr-FR" sz="1400" dirty="0"/>
              <a:t> messages via callbacks</a:t>
            </a:r>
            <a:endParaRPr lang="fr-FR" altLang="fr-FR" sz="1200" i="1" dirty="0"/>
          </a:p>
        </p:txBody>
      </p:sp>
      <p:cxnSp>
        <p:nvCxnSpPr>
          <p:cNvPr id="9" name="Connecteur en angle 8"/>
          <p:cNvCxnSpPr/>
          <p:nvPr/>
        </p:nvCxnSpPr>
        <p:spPr>
          <a:xfrm rot="10800000">
            <a:off x="6102961" y="2754873"/>
            <a:ext cx="1496795" cy="1248107"/>
          </a:xfrm>
          <a:prstGeom prst="bentConnector3">
            <a:avLst>
              <a:gd name="adj1" fmla="val 22411"/>
            </a:avLst>
          </a:prstGeom>
          <a:ln>
            <a:solidFill>
              <a:srgbClr val="FF2D80"/>
            </a:solidFill>
          </a:ln>
        </p:spPr>
        <p:style>
          <a:lnRef idx="1">
            <a:schemeClr val="accent1"/>
          </a:lnRef>
          <a:fillRef idx="0">
            <a:schemeClr val="accent1"/>
          </a:fillRef>
          <a:effectRef idx="0">
            <a:schemeClr val="accent1"/>
          </a:effectRef>
          <a:fontRef idx="minor">
            <a:schemeClr val="tx1"/>
          </a:fontRef>
        </p:style>
      </p:cxnSp>
      <p:cxnSp>
        <p:nvCxnSpPr>
          <p:cNvPr id="19" name="Connecteur en angle 18"/>
          <p:cNvCxnSpPr/>
          <p:nvPr/>
        </p:nvCxnSpPr>
        <p:spPr>
          <a:xfrm rot="10800000">
            <a:off x="6676104" y="4040122"/>
            <a:ext cx="1002891" cy="496922"/>
          </a:xfrm>
          <a:prstGeom prst="bentConnector3">
            <a:avLst/>
          </a:prstGeom>
          <a:ln>
            <a:solidFill>
              <a:srgbClr val="FF2D80"/>
            </a:solidFill>
          </a:ln>
        </p:spPr>
        <p:style>
          <a:lnRef idx="1">
            <a:schemeClr val="accent1"/>
          </a:lnRef>
          <a:fillRef idx="0">
            <a:schemeClr val="accent1"/>
          </a:fillRef>
          <a:effectRef idx="0">
            <a:schemeClr val="accent1"/>
          </a:effectRef>
          <a:fontRef idx="minor">
            <a:schemeClr val="tx1"/>
          </a:fontRef>
        </p:style>
      </p:cxnSp>
      <p:cxnSp>
        <p:nvCxnSpPr>
          <p:cNvPr id="22" name="Connecteur en angle 21"/>
          <p:cNvCxnSpPr>
            <a:endCxn id="49" idx="3"/>
          </p:cNvCxnSpPr>
          <p:nvPr/>
        </p:nvCxnSpPr>
        <p:spPr>
          <a:xfrm rot="10800000" flipV="1">
            <a:off x="6277317" y="4796966"/>
            <a:ext cx="1529496" cy="22262"/>
          </a:xfrm>
          <a:prstGeom prst="bentConnector3">
            <a:avLst/>
          </a:prstGeom>
          <a:ln>
            <a:solidFill>
              <a:srgbClr val="FF2D80"/>
            </a:solidFill>
          </a:ln>
        </p:spPr>
        <p:style>
          <a:lnRef idx="1">
            <a:schemeClr val="accent1"/>
          </a:lnRef>
          <a:fillRef idx="0">
            <a:schemeClr val="accent1"/>
          </a:fillRef>
          <a:effectRef idx="0">
            <a:schemeClr val="accent1"/>
          </a:effectRef>
          <a:fontRef idx="minor">
            <a:schemeClr val="tx1"/>
          </a:fontRef>
        </p:style>
      </p:cxnSp>
      <p:cxnSp>
        <p:nvCxnSpPr>
          <p:cNvPr id="26" name="Connecteur en angle 25"/>
          <p:cNvCxnSpPr/>
          <p:nvPr/>
        </p:nvCxnSpPr>
        <p:spPr>
          <a:xfrm rot="10800000" flipV="1">
            <a:off x="6818091" y="4973116"/>
            <a:ext cx="988723" cy="434626"/>
          </a:xfrm>
          <a:prstGeom prst="bentConnector3">
            <a:avLst>
              <a:gd name="adj1" fmla="val 69888"/>
            </a:avLst>
          </a:prstGeom>
          <a:ln>
            <a:solidFill>
              <a:srgbClr val="FF2D80"/>
            </a:solidFill>
          </a:ln>
        </p:spPr>
        <p:style>
          <a:lnRef idx="1">
            <a:schemeClr val="accent1"/>
          </a:lnRef>
          <a:fillRef idx="0">
            <a:schemeClr val="accent1"/>
          </a:fillRef>
          <a:effectRef idx="0">
            <a:schemeClr val="accent1"/>
          </a:effectRef>
          <a:fontRef idx="minor">
            <a:schemeClr val="tx1"/>
          </a:fontRef>
        </p:style>
      </p:cxnSp>
      <p:cxnSp>
        <p:nvCxnSpPr>
          <p:cNvPr id="28" name="Connecteur en angle 27"/>
          <p:cNvCxnSpPr/>
          <p:nvPr/>
        </p:nvCxnSpPr>
        <p:spPr>
          <a:xfrm rot="10800000" flipV="1">
            <a:off x="5093113" y="5127003"/>
            <a:ext cx="2802191" cy="993916"/>
          </a:xfrm>
          <a:prstGeom prst="bentConnector3">
            <a:avLst>
              <a:gd name="adj1" fmla="val 21579"/>
            </a:avLst>
          </a:prstGeom>
          <a:ln>
            <a:solidFill>
              <a:srgbClr val="FF2D8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38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8" grpId="0"/>
      <p:bldP spid="49" grpId="0"/>
      <p:bldP spid="50" grpId="0"/>
      <p:bldP spid="5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Creating</a:t>
            </a:r>
            <a:r>
              <a:rPr lang="fr-FR" dirty="0"/>
              <a:t> a Publisher and a </a:t>
            </a:r>
            <a:r>
              <a:rPr lang="fr-FR" dirty="0" err="1"/>
              <a:t>Subscriber</a:t>
            </a:r>
            <a:r>
              <a:rPr lang="fr-FR" dirty="0"/>
              <a:t> </a:t>
            </a:r>
            <a:r>
              <a:rPr lang="fr-FR" dirty="0" err="1"/>
              <a:t>Node</a:t>
            </a:r>
            <a:r>
              <a:rPr lang="fr-FR" dirty="0"/>
              <a:t> (C++)</a:t>
            </a:r>
            <a:endParaRPr lang="fr-FR" i="1" dirty="0"/>
          </a:p>
        </p:txBody>
      </p:sp>
      <p:sp>
        <p:nvSpPr>
          <p:cNvPr id="17" name="Espace réservé du numéro de diapositive 16"/>
          <p:cNvSpPr>
            <a:spLocks noGrp="1"/>
          </p:cNvSpPr>
          <p:nvPr>
            <p:ph type="sldNum" sz="quarter" idx="12"/>
          </p:nvPr>
        </p:nvSpPr>
        <p:spPr/>
        <p:txBody>
          <a:bodyPr/>
          <a:lstStyle/>
          <a:p>
            <a:fld id="{7C59E55F-A350-4989-9404-8411324CBBDC}" type="slidenum">
              <a:rPr lang="fr-FR" smtClean="0"/>
              <a:pPr/>
              <a:t>14</a:t>
            </a:fld>
            <a:endParaRPr lang="fr-FR" dirty="0"/>
          </a:p>
        </p:txBody>
      </p:sp>
      <p:pic>
        <p:nvPicPr>
          <p:cNvPr id="6" name="Imag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2523" y="5080620"/>
            <a:ext cx="281328" cy="350696"/>
          </a:xfrm>
          <a:prstGeom prst="rect">
            <a:avLst/>
          </a:prstGeom>
        </p:spPr>
      </p:pic>
      <p:sp>
        <p:nvSpPr>
          <p:cNvPr id="7" name="ZoneTexte 6"/>
          <p:cNvSpPr txBox="1"/>
          <p:nvPr/>
        </p:nvSpPr>
        <p:spPr>
          <a:xfrm>
            <a:off x="3054662" y="5080620"/>
            <a:ext cx="1378298" cy="261610"/>
          </a:xfrm>
          <a:prstGeom prst="rect">
            <a:avLst/>
          </a:prstGeom>
          <a:noFill/>
        </p:spPr>
        <p:txBody>
          <a:bodyPr wrap="square" rtlCol="0">
            <a:spAutoFit/>
          </a:bodyPr>
          <a:lstStyle/>
          <a:p>
            <a:r>
              <a:rPr lang="fr-FR" sz="1100" dirty="0">
                <a:solidFill>
                  <a:schemeClr val="bg2">
                    <a:lumMod val="25000"/>
                  </a:schemeClr>
                </a:solidFill>
                <a:latin typeface="Consolas" panose="020B0609020204030204" pitchFamily="49" charset="0"/>
              </a:rPr>
              <a:t>Package.xml</a:t>
            </a:r>
          </a:p>
        </p:txBody>
      </p:sp>
      <p:pic>
        <p:nvPicPr>
          <p:cNvPr id="8" name="Imag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22523" y="5609498"/>
            <a:ext cx="439295" cy="355460"/>
          </a:xfrm>
          <a:prstGeom prst="rect">
            <a:avLst/>
          </a:prstGeom>
        </p:spPr>
      </p:pic>
      <p:sp>
        <p:nvSpPr>
          <p:cNvPr id="9" name="ZoneTexte 8"/>
          <p:cNvSpPr txBox="1"/>
          <p:nvPr/>
        </p:nvSpPr>
        <p:spPr>
          <a:xfrm>
            <a:off x="2669167" y="5924191"/>
            <a:ext cx="605532" cy="261610"/>
          </a:xfrm>
          <a:prstGeom prst="rect">
            <a:avLst/>
          </a:prstGeom>
          <a:noFill/>
        </p:spPr>
        <p:txBody>
          <a:bodyPr wrap="square" rtlCol="0">
            <a:spAutoFit/>
          </a:bodyPr>
          <a:lstStyle/>
          <a:p>
            <a:r>
              <a:rPr lang="fr-FR" sz="1100" dirty="0" err="1">
                <a:solidFill>
                  <a:schemeClr val="bg2">
                    <a:lumMod val="25000"/>
                  </a:schemeClr>
                </a:solidFill>
                <a:latin typeface="Consolas" panose="020B0609020204030204" pitchFamily="49" charset="0"/>
              </a:rPr>
              <a:t>src</a:t>
            </a:r>
            <a:endParaRPr lang="fr-FR" sz="1100" dirty="0">
              <a:solidFill>
                <a:schemeClr val="bg2">
                  <a:lumMod val="25000"/>
                </a:schemeClr>
              </a:solidFill>
              <a:latin typeface="Consolas" panose="020B0609020204030204" pitchFamily="49" charset="0"/>
            </a:endParaRPr>
          </a:p>
        </p:txBody>
      </p:sp>
      <p:pic>
        <p:nvPicPr>
          <p:cNvPr id="11" name="Imag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68302" y="4231287"/>
            <a:ext cx="439295" cy="355460"/>
          </a:xfrm>
          <a:prstGeom prst="rect">
            <a:avLst/>
          </a:prstGeom>
        </p:spPr>
      </p:pic>
      <p:sp>
        <p:nvSpPr>
          <p:cNvPr id="12" name="ZoneTexte 11"/>
          <p:cNvSpPr txBox="1"/>
          <p:nvPr/>
        </p:nvSpPr>
        <p:spPr>
          <a:xfrm>
            <a:off x="894478" y="4597664"/>
            <a:ext cx="1460492" cy="246221"/>
          </a:xfrm>
          <a:prstGeom prst="rect">
            <a:avLst/>
          </a:prstGeom>
          <a:noFill/>
        </p:spPr>
        <p:txBody>
          <a:bodyPr wrap="square" rtlCol="0">
            <a:spAutoFit/>
          </a:bodyPr>
          <a:lstStyle/>
          <a:p>
            <a:pPr algn="r"/>
            <a:r>
              <a:rPr lang="fr-FR" sz="1000" dirty="0" err="1">
                <a:latin typeface="Consolas" panose="020B0609020204030204" pitchFamily="49" charset="0"/>
              </a:rPr>
              <a:t>beginner_tutorials</a:t>
            </a:r>
            <a:endParaRPr lang="fr-FR" sz="900" dirty="0">
              <a:solidFill>
                <a:schemeClr val="bg2">
                  <a:lumMod val="25000"/>
                </a:schemeClr>
              </a:solidFill>
              <a:latin typeface="Consolas" panose="020B0609020204030204" pitchFamily="49" charset="0"/>
            </a:endParaRPr>
          </a:p>
        </p:txBody>
      </p:sp>
      <p:cxnSp>
        <p:nvCxnSpPr>
          <p:cNvPr id="13" name="Connecteur droit 12"/>
          <p:cNvCxnSpPr/>
          <p:nvPr/>
        </p:nvCxnSpPr>
        <p:spPr>
          <a:xfrm>
            <a:off x="2354970" y="4438492"/>
            <a:ext cx="1811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Connecteur droit 13"/>
          <p:cNvCxnSpPr/>
          <p:nvPr/>
        </p:nvCxnSpPr>
        <p:spPr>
          <a:xfrm>
            <a:off x="2536122" y="4438492"/>
            <a:ext cx="0" cy="1393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a:off x="2537878" y="4766838"/>
            <a:ext cx="1373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Connecteur droit 15"/>
          <p:cNvCxnSpPr/>
          <p:nvPr/>
        </p:nvCxnSpPr>
        <p:spPr>
          <a:xfrm>
            <a:off x="2537878" y="5259714"/>
            <a:ext cx="1135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Imag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23725" y="4551742"/>
            <a:ext cx="289036" cy="358404"/>
          </a:xfrm>
          <a:prstGeom prst="rect">
            <a:avLst/>
          </a:prstGeom>
        </p:spPr>
      </p:pic>
      <p:sp>
        <p:nvSpPr>
          <p:cNvPr id="19" name="ZoneTexte 18"/>
          <p:cNvSpPr txBox="1"/>
          <p:nvPr/>
        </p:nvSpPr>
        <p:spPr>
          <a:xfrm>
            <a:off x="3078789" y="4551742"/>
            <a:ext cx="1354171" cy="261610"/>
          </a:xfrm>
          <a:prstGeom prst="rect">
            <a:avLst/>
          </a:prstGeom>
          <a:noFill/>
        </p:spPr>
        <p:txBody>
          <a:bodyPr wrap="square" rtlCol="0">
            <a:spAutoFit/>
          </a:bodyPr>
          <a:lstStyle/>
          <a:p>
            <a:r>
              <a:rPr lang="fr-FR" sz="1100" dirty="0">
                <a:latin typeface="Consolas" panose="020B0609020204030204" pitchFamily="49" charset="0"/>
              </a:rPr>
              <a:t>CMakeLists.txt</a:t>
            </a:r>
          </a:p>
        </p:txBody>
      </p:sp>
      <p:cxnSp>
        <p:nvCxnSpPr>
          <p:cNvPr id="20" name="Connecteur droit 19"/>
          <p:cNvCxnSpPr/>
          <p:nvPr/>
        </p:nvCxnSpPr>
        <p:spPr>
          <a:xfrm>
            <a:off x="2537878" y="5831693"/>
            <a:ext cx="1135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Connecteur droit 33"/>
          <p:cNvCxnSpPr/>
          <p:nvPr/>
        </p:nvCxnSpPr>
        <p:spPr>
          <a:xfrm>
            <a:off x="3205870" y="5787228"/>
            <a:ext cx="1811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Connecteur droit 34"/>
          <p:cNvCxnSpPr/>
          <p:nvPr/>
        </p:nvCxnSpPr>
        <p:spPr>
          <a:xfrm>
            <a:off x="3387022" y="5787228"/>
            <a:ext cx="0" cy="3283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Connecteur droit 35"/>
          <p:cNvCxnSpPr/>
          <p:nvPr/>
        </p:nvCxnSpPr>
        <p:spPr>
          <a:xfrm>
            <a:off x="3388778" y="6115574"/>
            <a:ext cx="1373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1" name="Image 40"/>
          <p:cNvPicPr>
            <a:picLocks noChangeAspect="1"/>
          </p:cNvPicPr>
          <p:nvPr/>
        </p:nvPicPr>
        <p:blipFill>
          <a:blip r:embed="rId5"/>
          <a:stretch>
            <a:fillRect/>
          </a:stretch>
        </p:blipFill>
        <p:spPr>
          <a:xfrm>
            <a:off x="3553668" y="5949865"/>
            <a:ext cx="262372" cy="331417"/>
          </a:xfrm>
          <a:prstGeom prst="rect">
            <a:avLst/>
          </a:prstGeom>
        </p:spPr>
      </p:pic>
      <p:sp>
        <p:nvSpPr>
          <p:cNvPr id="42" name="ZoneTexte 41"/>
          <p:cNvSpPr txBox="1"/>
          <p:nvPr/>
        </p:nvSpPr>
        <p:spPr>
          <a:xfrm>
            <a:off x="3837973" y="6002973"/>
            <a:ext cx="2245374" cy="261610"/>
          </a:xfrm>
          <a:prstGeom prst="rect">
            <a:avLst/>
          </a:prstGeom>
          <a:noFill/>
        </p:spPr>
        <p:txBody>
          <a:bodyPr wrap="square" rtlCol="0">
            <a:spAutoFit/>
          </a:bodyPr>
          <a:lstStyle/>
          <a:p>
            <a:r>
              <a:rPr lang="fr-FR" sz="1100" dirty="0">
                <a:solidFill>
                  <a:srgbClr val="FF2D80"/>
                </a:solidFill>
                <a:latin typeface="Consolas" panose="020B0609020204030204" pitchFamily="49" charset="0"/>
              </a:rPr>
              <a:t>First_Subscriber_Node.cpp</a:t>
            </a:r>
          </a:p>
        </p:txBody>
      </p:sp>
      <p:sp>
        <p:nvSpPr>
          <p:cNvPr id="43" name="Espace réservé du contenu 2"/>
          <p:cNvSpPr txBox="1">
            <a:spLocks/>
          </p:cNvSpPr>
          <p:nvPr/>
        </p:nvSpPr>
        <p:spPr>
          <a:xfrm>
            <a:off x="397626" y="1455115"/>
            <a:ext cx="4415674" cy="474933"/>
          </a:xfrm>
          <a:prstGeom prst="rect">
            <a:avLst/>
          </a:prstGeom>
        </p:spPr>
        <p:txBody>
          <a:bodyPr vert="horz" lIns="91440" tIns="45720" rIns="91440" bIns="45720" rtlCol="0">
            <a:normAutofit/>
          </a:bodyPr>
          <a:lstStyle>
            <a:lvl1pPr marL="355600" indent="-355600" algn="just" defTabSz="914400" rtl="0" eaLnBrk="1" latinLnBrk="0" hangingPunct="1">
              <a:lnSpc>
                <a:spcPct val="90000"/>
              </a:lnSpc>
              <a:spcBef>
                <a:spcPts val="1000"/>
              </a:spcBef>
              <a:buClr>
                <a:srgbClr val="15376D"/>
              </a:buClr>
              <a:buSzPct val="85000"/>
              <a:buFont typeface="Wingdings" panose="05000000000000000000" pitchFamily="2" charset="2"/>
              <a:buChar char="§"/>
              <a:defRPr lang="fr-FR" sz="2000" kern="1200" dirty="0" smtClean="0">
                <a:solidFill>
                  <a:schemeClr val="tx1"/>
                </a:solidFill>
                <a:latin typeface="Arial MT" panose="020B0604020202020204" pitchFamily="34" charset="0"/>
                <a:ea typeface="+mn-ea"/>
                <a:cs typeface="+mn-cs"/>
              </a:defRPr>
            </a:lvl1pPr>
            <a:lvl2pPr marL="787400" indent="-3429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fr-FR" sz="1600" kern="1200" dirty="0" smtClean="0">
                <a:solidFill>
                  <a:schemeClr val="tx1"/>
                </a:solidFill>
                <a:latin typeface="Arial MT"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Writing the </a:t>
            </a:r>
            <a:r>
              <a:rPr lang="en-US" sz="2400" dirty="0">
                <a:solidFill>
                  <a:srgbClr val="FF2D80"/>
                </a:solidFill>
              </a:rPr>
              <a:t>subscriber</a:t>
            </a:r>
            <a:r>
              <a:rPr lang="en-US" sz="2400" dirty="0"/>
              <a:t> Node</a:t>
            </a:r>
            <a:endParaRPr lang="he-IL" dirty="0"/>
          </a:p>
        </p:txBody>
      </p:sp>
      <p:sp>
        <p:nvSpPr>
          <p:cNvPr id="31" name="ZoneTexte 30"/>
          <p:cNvSpPr txBox="1"/>
          <p:nvPr/>
        </p:nvSpPr>
        <p:spPr>
          <a:xfrm>
            <a:off x="702718" y="3454222"/>
            <a:ext cx="5143961" cy="584775"/>
          </a:xfrm>
          <a:prstGeom prst="rect">
            <a:avLst/>
          </a:prstGeom>
          <a:solidFill>
            <a:srgbClr val="F3F5F7"/>
          </a:solidFill>
          <a:ln>
            <a:solidFill>
              <a:srgbClr val="B4C2D0"/>
            </a:solidFill>
          </a:ln>
        </p:spPr>
        <p:txBody>
          <a:bodyPr wrap="square" rtlCol="0">
            <a:spAutoFit/>
          </a:bodyPr>
          <a:lstStyle/>
          <a:p>
            <a:r>
              <a:rPr lang="fr-FR" sz="1600" dirty="0">
                <a:solidFill>
                  <a:schemeClr val="bg2">
                    <a:lumMod val="25000"/>
                  </a:schemeClr>
                </a:solidFill>
                <a:latin typeface="Consolas" panose="020B0609020204030204" pitchFamily="49" charset="0"/>
              </a:rPr>
              <a:t>&gt; cd ~/</a:t>
            </a:r>
            <a:r>
              <a:rPr lang="fr-FR" sz="1600" dirty="0" err="1">
                <a:solidFill>
                  <a:schemeClr val="bg2">
                    <a:lumMod val="25000"/>
                  </a:schemeClr>
                </a:solidFill>
                <a:latin typeface="Consolas" panose="020B0609020204030204" pitchFamily="49" charset="0"/>
              </a:rPr>
              <a:t>catkin_ws</a:t>
            </a:r>
            <a:r>
              <a:rPr lang="fr-FR" sz="1600" dirty="0">
                <a:solidFill>
                  <a:schemeClr val="bg2">
                    <a:lumMod val="25000"/>
                  </a:schemeClr>
                </a:solidFill>
                <a:latin typeface="Consolas" panose="020B0609020204030204" pitchFamily="49" charset="0"/>
              </a:rPr>
              <a:t>/</a:t>
            </a:r>
            <a:r>
              <a:rPr lang="fr-FR" sz="1600" dirty="0" err="1">
                <a:solidFill>
                  <a:schemeClr val="bg2">
                    <a:lumMod val="25000"/>
                  </a:schemeClr>
                </a:solidFill>
                <a:latin typeface="Consolas" panose="020B0609020204030204" pitchFamily="49" charset="0"/>
              </a:rPr>
              <a:t>beginner_tutorials</a:t>
            </a:r>
            <a:r>
              <a:rPr lang="fr-FR" sz="1600" dirty="0">
                <a:solidFill>
                  <a:schemeClr val="bg2">
                    <a:lumMod val="25000"/>
                  </a:schemeClr>
                </a:solidFill>
                <a:latin typeface="Consolas" panose="020B0609020204030204" pitchFamily="49" charset="0"/>
              </a:rPr>
              <a:t>/</a:t>
            </a:r>
            <a:r>
              <a:rPr lang="fr-FR" sz="1600" dirty="0" err="1">
                <a:solidFill>
                  <a:schemeClr val="bg2">
                    <a:lumMod val="25000"/>
                  </a:schemeClr>
                </a:solidFill>
                <a:latin typeface="Consolas" panose="020B0609020204030204" pitchFamily="49" charset="0"/>
              </a:rPr>
              <a:t>src</a:t>
            </a:r>
            <a:endParaRPr lang="fr-FR" sz="1600" dirty="0">
              <a:solidFill>
                <a:schemeClr val="bg2">
                  <a:lumMod val="25000"/>
                </a:schemeClr>
              </a:solidFill>
              <a:latin typeface="Consolas" panose="020B0609020204030204" pitchFamily="49" charset="0"/>
            </a:endParaRPr>
          </a:p>
          <a:p>
            <a:r>
              <a:rPr lang="fr-FR" sz="1600" dirty="0">
                <a:solidFill>
                  <a:schemeClr val="bg2">
                    <a:lumMod val="25000"/>
                  </a:schemeClr>
                </a:solidFill>
                <a:latin typeface="Consolas" panose="020B0609020204030204" pitchFamily="49" charset="0"/>
              </a:rPr>
              <a:t>&gt; </a:t>
            </a:r>
            <a:r>
              <a:rPr lang="fr-FR" sz="1600" dirty="0" err="1">
                <a:solidFill>
                  <a:schemeClr val="bg2">
                    <a:lumMod val="25000"/>
                  </a:schemeClr>
                </a:solidFill>
                <a:latin typeface="Consolas" panose="020B0609020204030204" pitchFamily="49" charset="0"/>
              </a:rPr>
              <a:t>gedit</a:t>
            </a:r>
            <a:r>
              <a:rPr lang="fr-FR" sz="1600" dirty="0">
                <a:solidFill>
                  <a:schemeClr val="bg2">
                    <a:lumMod val="25000"/>
                  </a:schemeClr>
                </a:solidFill>
                <a:latin typeface="Consolas" panose="020B0609020204030204" pitchFamily="49" charset="0"/>
              </a:rPr>
              <a:t> First_Subscriber_Node.cpp</a:t>
            </a:r>
          </a:p>
        </p:txBody>
      </p:sp>
      <p:sp>
        <p:nvSpPr>
          <p:cNvPr id="32" name="ZoneTexte 31"/>
          <p:cNvSpPr txBox="1"/>
          <p:nvPr/>
        </p:nvSpPr>
        <p:spPr>
          <a:xfrm>
            <a:off x="639447" y="3093203"/>
            <a:ext cx="3283527" cy="369332"/>
          </a:xfrm>
          <a:prstGeom prst="rect">
            <a:avLst/>
          </a:prstGeom>
          <a:noFill/>
        </p:spPr>
        <p:txBody>
          <a:bodyPr wrap="square" rtlCol="0">
            <a:spAutoFit/>
          </a:bodyPr>
          <a:lstStyle/>
          <a:p>
            <a:r>
              <a:rPr lang="en-US" dirty="0">
                <a:latin typeface="Arial MT" panose="020B0604020202020204" pitchFamily="34" charset="0"/>
              </a:rPr>
              <a:t>Edit a </a:t>
            </a:r>
            <a:r>
              <a:rPr lang="en-US" dirty="0" err="1">
                <a:latin typeface="Arial MT" panose="020B0604020202020204" pitchFamily="34" charset="0"/>
              </a:rPr>
              <a:t>cpp</a:t>
            </a:r>
            <a:r>
              <a:rPr lang="en-US" dirty="0">
                <a:latin typeface="Arial MT" panose="020B0604020202020204" pitchFamily="34" charset="0"/>
              </a:rPr>
              <a:t> file</a:t>
            </a:r>
            <a:endParaRPr lang="fr-FR" dirty="0"/>
          </a:p>
        </p:txBody>
      </p:sp>
      <p:sp>
        <p:nvSpPr>
          <p:cNvPr id="33" name="Espace réservé du contenu 2"/>
          <p:cNvSpPr>
            <a:spLocks noGrp="1"/>
          </p:cNvSpPr>
          <p:nvPr>
            <p:ph idx="1"/>
          </p:nvPr>
        </p:nvSpPr>
        <p:spPr>
          <a:xfrm>
            <a:off x="357033" y="2111024"/>
            <a:ext cx="5489645" cy="714911"/>
          </a:xfrm>
        </p:spPr>
        <p:txBody>
          <a:bodyPr>
            <a:normAutofit/>
          </a:bodyPr>
          <a:lstStyle/>
          <a:p>
            <a:r>
              <a:rPr lang="en-US" dirty="0"/>
              <a:t>This node will subscribe to an integer value on a topic called </a:t>
            </a:r>
            <a:r>
              <a:rPr lang="en-US" i="1" dirty="0"/>
              <a:t>numbers</a:t>
            </a:r>
          </a:p>
        </p:txBody>
      </p:sp>
      <p:sp>
        <p:nvSpPr>
          <p:cNvPr id="37" name="ZoneTexte 36"/>
          <p:cNvSpPr txBox="1"/>
          <p:nvPr/>
        </p:nvSpPr>
        <p:spPr>
          <a:xfrm>
            <a:off x="7128138" y="3012614"/>
            <a:ext cx="4503424" cy="3170099"/>
          </a:xfrm>
          <a:prstGeom prst="rect">
            <a:avLst/>
          </a:prstGeom>
          <a:solidFill>
            <a:srgbClr val="F3F5F7"/>
          </a:solidFill>
          <a:ln>
            <a:solidFill>
              <a:srgbClr val="B4C2D0"/>
            </a:solidFill>
          </a:ln>
        </p:spPr>
        <p:txBody>
          <a:bodyPr wrap="square" rtlCol="0">
            <a:spAutoFit/>
          </a:bodyPr>
          <a:lstStyle/>
          <a:p>
            <a:pPr marL="0" lvl="1"/>
            <a:r>
              <a:rPr lang="en-US" sz="1250" dirty="0">
                <a:latin typeface="Consolas" panose="020B0609020204030204" pitchFamily="49" charset="0"/>
              </a:rPr>
              <a:t>#include "</a:t>
            </a:r>
            <a:r>
              <a:rPr lang="en-US" sz="1250" dirty="0" err="1">
                <a:latin typeface="Consolas" panose="020B0609020204030204" pitchFamily="49" charset="0"/>
              </a:rPr>
              <a:t>ros</a:t>
            </a:r>
            <a:r>
              <a:rPr lang="en-US" sz="1250" dirty="0">
                <a:latin typeface="Consolas" panose="020B0609020204030204" pitchFamily="49" charset="0"/>
              </a:rPr>
              <a:t>/</a:t>
            </a:r>
            <a:r>
              <a:rPr lang="en-US" sz="1250" dirty="0" err="1">
                <a:latin typeface="Consolas" panose="020B0609020204030204" pitchFamily="49" charset="0"/>
              </a:rPr>
              <a:t>ros.h</a:t>
            </a:r>
            <a:r>
              <a:rPr lang="en-US" sz="1250" dirty="0">
                <a:latin typeface="Consolas" panose="020B0609020204030204" pitchFamily="49" charset="0"/>
              </a:rPr>
              <a:t>"</a:t>
            </a:r>
          </a:p>
          <a:p>
            <a:pPr marL="0" lvl="1"/>
            <a:r>
              <a:rPr lang="en-US" sz="1250" dirty="0">
                <a:latin typeface="Consolas" panose="020B0609020204030204" pitchFamily="49" charset="0"/>
              </a:rPr>
              <a:t>#include "</a:t>
            </a:r>
            <a:r>
              <a:rPr lang="en-US" sz="1250" dirty="0" err="1">
                <a:latin typeface="Consolas" panose="020B0609020204030204" pitchFamily="49" charset="0"/>
              </a:rPr>
              <a:t>std_msgs</a:t>
            </a:r>
            <a:r>
              <a:rPr lang="en-US" sz="1250" dirty="0">
                <a:latin typeface="Consolas" panose="020B0609020204030204" pitchFamily="49" charset="0"/>
              </a:rPr>
              <a:t>/Int32.h"</a:t>
            </a:r>
          </a:p>
          <a:p>
            <a:pPr marL="0" lvl="1"/>
            <a:r>
              <a:rPr lang="en-US" sz="1250" dirty="0">
                <a:latin typeface="Consolas" panose="020B0609020204030204" pitchFamily="49" charset="0"/>
              </a:rPr>
              <a:t>#include &lt;</a:t>
            </a:r>
            <a:r>
              <a:rPr lang="en-US" sz="1250" dirty="0" err="1">
                <a:latin typeface="Consolas" panose="020B0609020204030204" pitchFamily="49" charset="0"/>
              </a:rPr>
              <a:t>iostream</a:t>
            </a:r>
            <a:r>
              <a:rPr lang="en-US" sz="1250" dirty="0">
                <a:latin typeface="Consolas" panose="020B0609020204030204" pitchFamily="49" charset="0"/>
              </a:rPr>
              <a:t>&gt;</a:t>
            </a:r>
          </a:p>
          <a:p>
            <a:pPr marL="0" lvl="1"/>
            <a:r>
              <a:rPr lang="en-US" sz="1250" dirty="0">
                <a:latin typeface="Consolas" panose="020B0609020204030204" pitchFamily="49" charset="0"/>
              </a:rPr>
              <a:t>void </a:t>
            </a:r>
            <a:r>
              <a:rPr lang="en-US" sz="1250" dirty="0" err="1">
                <a:latin typeface="Consolas" panose="020B0609020204030204" pitchFamily="49" charset="0"/>
              </a:rPr>
              <a:t>number_callback</a:t>
            </a:r>
            <a:r>
              <a:rPr lang="en-US" sz="1250" dirty="0">
                <a:latin typeface="Consolas" panose="020B0609020204030204" pitchFamily="49" charset="0"/>
              </a:rPr>
              <a:t>(</a:t>
            </a:r>
            <a:r>
              <a:rPr lang="en-US" sz="1250" dirty="0" err="1">
                <a:latin typeface="Consolas" panose="020B0609020204030204" pitchFamily="49" charset="0"/>
              </a:rPr>
              <a:t>const</a:t>
            </a:r>
            <a:r>
              <a:rPr lang="en-US" sz="1250" dirty="0">
                <a:latin typeface="Consolas" panose="020B0609020204030204" pitchFamily="49" charset="0"/>
              </a:rPr>
              <a:t> </a:t>
            </a:r>
            <a:r>
              <a:rPr lang="en-US" sz="1250" dirty="0" err="1">
                <a:latin typeface="Consolas" panose="020B0609020204030204" pitchFamily="49" charset="0"/>
              </a:rPr>
              <a:t>std_msgs</a:t>
            </a:r>
            <a:r>
              <a:rPr lang="en-US" sz="1250" dirty="0">
                <a:latin typeface="Consolas" panose="020B0609020204030204" pitchFamily="49" charset="0"/>
              </a:rPr>
              <a:t>::Int32::</a:t>
            </a:r>
            <a:r>
              <a:rPr lang="en-US" sz="1250" dirty="0" err="1">
                <a:latin typeface="Consolas" panose="020B0609020204030204" pitchFamily="49" charset="0"/>
              </a:rPr>
              <a:t>ConstPtr</a:t>
            </a:r>
            <a:r>
              <a:rPr lang="en-US" sz="1250" dirty="0">
                <a:latin typeface="Consolas" panose="020B0609020204030204" pitchFamily="49" charset="0"/>
              </a:rPr>
              <a:t>&amp; </a:t>
            </a:r>
            <a:r>
              <a:rPr lang="en-US" sz="1250" dirty="0" err="1">
                <a:latin typeface="Consolas" panose="020B0609020204030204" pitchFamily="49" charset="0"/>
              </a:rPr>
              <a:t>msg</a:t>
            </a:r>
            <a:r>
              <a:rPr lang="en-US" sz="1250" dirty="0">
                <a:latin typeface="Consolas" panose="020B0609020204030204" pitchFamily="49" charset="0"/>
              </a:rPr>
              <a:t>) {</a:t>
            </a:r>
          </a:p>
          <a:p>
            <a:pPr marL="0" lvl="1"/>
            <a:r>
              <a:rPr lang="en-US" sz="1250" dirty="0">
                <a:latin typeface="Consolas" panose="020B0609020204030204" pitchFamily="49" charset="0"/>
              </a:rPr>
              <a:t>ROS_INFO("Received [%d]",</a:t>
            </a:r>
            <a:r>
              <a:rPr lang="en-US" sz="1250" dirty="0" err="1">
                <a:latin typeface="Consolas" panose="020B0609020204030204" pitchFamily="49" charset="0"/>
              </a:rPr>
              <a:t>msg</a:t>
            </a:r>
            <a:r>
              <a:rPr lang="en-US" sz="1250" dirty="0">
                <a:latin typeface="Consolas" panose="020B0609020204030204" pitchFamily="49" charset="0"/>
              </a:rPr>
              <a:t>-&gt;data);</a:t>
            </a:r>
          </a:p>
          <a:p>
            <a:pPr marL="0" lvl="1"/>
            <a:r>
              <a:rPr lang="en-US" sz="1250" dirty="0">
                <a:latin typeface="Consolas" panose="020B0609020204030204" pitchFamily="49" charset="0"/>
              </a:rPr>
              <a:t>}</a:t>
            </a:r>
          </a:p>
          <a:p>
            <a:pPr marL="0" lvl="1"/>
            <a:endParaRPr lang="en-US" sz="1250" dirty="0">
              <a:latin typeface="Consolas" panose="020B0609020204030204" pitchFamily="49" charset="0"/>
            </a:endParaRPr>
          </a:p>
          <a:p>
            <a:pPr marL="0" lvl="1"/>
            <a:r>
              <a:rPr lang="en-US" sz="1250" dirty="0" err="1">
                <a:latin typeface="Consolas" panose="020B0609020204030204" pitchFamily="49" charset="0"/>
              </a:rPr>
              <a:t>int</a:t>
            </a:r>
            <a:r>
              <a:rPr lang="en-US" sz="1250" dirty="0">
                <a:latin typeface="Consolas" panose="020B0609020204030204" pitchFamily="49" charset="0"/>
              </a:rPr>
              <a:t> main(</a:t>
            </a:r>
            <a:r>
              <a:rPr lang="en-US" sz="1250" dirty="0" err="1">
                <a:latin typeface="Consolas" panose="020B0609020204030204" pitchFamily="49" charset="0"/>
              </a:rPr>
              <a:t>int</a:t>
            </a:r>
            <a:r>
              <a:rPr lang="en-US" sz="1250" dirty="0">
                <a:latin typeface="Consolas" panose="020B0609020204030204" pitchFamily="49" charset="0"/>
              </a:rPr>
              <a:t> </a:t>
            </a:r>
            <a:r>
              <a:rPr lang="en-US" sz="1250" dirty="0" err="1">
                <a:latin typeface="Consolas" panose="020B0609020204030204" pitchFamily="49" charset="0"/>
              </a:rPr>
              <a:t>argc</a:t>
            </a:r>
            <a:r>
              <a:rPr lang="en-US" sz="1250" dirty="0">
                <a:latin typeface="Consolas" panose="020B0609020204030204" pitchFamily="49" charset="0"/>
              </a:rPr>
              <a:t>, char **</a:t>
            </a:r>
            <a:r>
              <a:rPr lang="en-US" sz="1250" dirty="0" err="1">
                <a:latin typeface="Consolas" panose="020B0609020204030204" pitchFamily="49" charset="0"/>
              </a:rPr>
              <a:t>argv</a:t>
            </a:r>
            <a:r>
              <a:rPr lang="en-US" sz="1250" dirty="0">
                <a:latin typeface="Consolas" panose="020B0609020204030204" pitchFamily="49" charset="0"/>
              </a:rPr>
              <a:t>) {</a:t>
            </a:r>
          </a:p>
          <a:p>
            <a:pPr marL="0" lvl="1"/>
            <a:r>
              <a:rPr lang="en-US" sz="1250" dirty="0">
                <a:latin typeface="Consolas" panose="020B0609020204030204" pitchFamily="49" charset="0"/>
              </a:rPr>
              <a:t>  </a:t>
            </a:r>
            <a:r>
              <a:rPr lang="en-US" sz="1250" dirty="0" err="1">
                <a:latin typeface="Consolas" panose="020B0609020204030204" pitchFamily="49" charset="0"/>
              </a:rPr>
              <a:t>ros</a:t>
            </a:r>
            <a:r>
              <a:rPr lang="en-US" sz="1250" dirty="0">
                <a:latin typeface="Consolas" panose="020B0609020204030204" pitchFamily="49" charset="0"/>
              </a:rPr>
              <a:t>::</a:t>
            </a:r>
            <a:r>
              <a:rPr lang="en-US" sz="1250" dirty="0" err="1">
                <a:latin typeface="Consolas" panose="020B0609020204030204" pitchFamily="49" charset="0"/>
              </a:rPr>
              <a:t>init</a:t>
            </a:r>
            <a:r>
              <a:rPr lang="en-US" sz="1250" dirty="0">
                <a:latin typeface="Consolas" panose="020B0609020204030204" pitchFamily="49" charset="0"/>
              </a:rPr>
              <a:t>(</a:t>
            </a:r>
            <a:r>
              <a:rPr lang="en-US" sz="1250" dirty="0" err="1">
                <a:latin typeface="Consolas" panose="020B0609020204030204" pitchFamily="49" charset="0"/>
              </a:rPr>
              <a:t>argc</a:t>
            </a:r>
            <a:r>
              <a:rPr lang="en-US" sz="1250" dirty="0">
                <a:latin typeface="Consolas" panose="020B0609020204030204" pitchFamily="49" charset="0"/>
              </a:rPr>
              <a:t>, </a:t>
            </a:r>
            <a:r>
              <a:rPr lang="en-US" sz="1250" dirty="0" err="1">
                <a:latin typeface="Consolas" panose="020B0609020204030204" pitchFamily="49" charset="0"/>
              </a:rPr>
              <a:t>argv</a:t>
            </a:r>
            <a:r>
              <a:rPr lang="en-US" sz="1250" dirty="0">
                <a:latin typeface="Consolas" panose="020B0609020204030204" pitchFamily="49" charset="0"/>
              </a:rPr>
              <a:t>,"</a:t>
            </a:r>
            <a:r>
              <a:rPr lang="en-US" sz="1250" dirty="0" err="1">
                <a:latin typeface="Consolas" panose="020B0609020204030204" pitchFamily="49" charset="0"/>
              </a:rPr>
              <a:t>First_Subscriber_Node</a:t>
            </a:r>
            <a:r>
              <a:rPr lang="en-US" sz="1250" dirty="0">
                <a:latin typeface="Consolas" panose="020B0609020204030204" pitchFamily="49" charset="0"/>
              </a:rPr>
              <a:t>");</a:t>
            </a:r>
          </a:p>
          <a:p>
            <a:pPr marL="0" lvl="1"/>
            <a:r>
              <a:rPr lang="en-US" sz="1250" dirty="0">
                <a:latin typeface="Consolas" panose="020B0609020204030204" pitchFamily="49" charset="0"/>
              </a:rPr>
              <a:t>  </a:t>
            </a:r>
            <a:r>
              <a:rPr lang="en-US" sz="1250" dirty="0" err="1">
                <a:latin typeface="Consolas" panose="020B0609020204030204" pitchFamily="49" charset="0"/>
              </a:rPr>
              <a:t>ros</a:t>
            </a:r>
            <a:r>
              <a:rPr lang="en-US" sz="1250" dirty="0">
                <a:latin typeface="Consolas" panose="020B0609020204030204" pitchFamily="49" charset="0"/>
              </a:rPr>
              <a:t>::</a:t>
            </a:r>
            <a:r>
              <a:rPr lang="en-US" sz="1250" dirty="0" err="1">
                <a:latin typeface="Consolas" panose="020B0609020204030204" pitchFamily="49" charset="0"/>
              </a:rPr>
              <a:t>NodeHandle</a:t>
            </a:r>
            <a:r>
              <a:rPr lang="en-US" sz="1250" dirty="0">
                <a:latin typeface="Consolas" panose="020B0609020204030204" pitchFamily="49" charset="0"/>
              </a:rPr>
              <a:t> </a:t>
            </a:r>
            <a:r>
              <a:rPr lang="en-US" sz="1250" dirty="0" err="1">
                <a:latin typeface="Consolas" panose="020B0609020204030204" pitchFamily="49" charset="0"/>
              </a:rPr>
              <a:t>node_obj</a:t>
            </a:r>
            <a:r>
              <a:rPr lang="en-US" sz="1250" dirty="0">
                <a:latin typeface="Consolas" panose="020B0609020204030204" pitchFamily="49" charset="0"/>
              </a:rPr>
              <a:t>;</a:t>
            </a:r>
          </a:p>
          <a:p>
            <a:pPr marL="0" lvl="1"/>
            <a:r>
              <a:rPr lang="en-US" sz="1250" dirty="0">
                <a:latin typeface="Consolas" panose="020B0609020204030204" pitchFamily="49" charset="0"/>
              </a:rPr>
              <a:t>  </a:t>
            </a:r>
            <a:r>
              <a:rPr lang="en-US" sz="1250" dirty="0" err="1">
                <a:latin typeface="Consolas" panose="020B0609020204030204" pitchFamily="49" charset="0"/>
              </a:rPr>
              <a:t>ros</a:t>
            </a:r>
            <a:r>
              <a:rPr lang="en-US" sz="1250" dirty="0">
                <a:latin typeface="Consolas" panose="020B0609020204030204" pitchFamily="49" charset="0"/>
              </a:rPr>
              <a:t>::Subscriber </a:t>
            </a:r>
            <a:r>
              <a:rPr lang="en-US" sz="1250" dirty="0" err="1">
                <a:latin typeface="Consolas" panose="020B0609020204030204" pitchFamily="49" charset="0"/>
              </a:rPr>
              <a:t>number_subscriber</a:t>
            </a:r>
            <a:r>
              <a:rPr lang="en-US" sz="1250" dirty="0">
                <a:latin typeface="Consolas" panose="020B0609020204030204" pitchFamily="49" charset="0"/>
              </a:rPr>
              <a:t> =</a:t>
            </a:r>
          </a:p>
          <a:p>
            <a:pPr marL="0" lvl="1"/>
            <a:r>
              <a:rPr lang="en-US" sz="1250" dirty="0" err="1">
                <a:latin typeface="Consolas" panose="020B0609020204030204" pitchFamily="49" charset="0"/>
              </a:rPr>
              <a:t>node_obj.subscribe</a:t>
            </a:r>
            <a:r>
              <a:rPr lang="en-US" sz="1250" dirty="0">
                <a:latin typeface="Consolas" panose="020B0609020204030204" pitchFamily="49" charset="0"/>
              </a:rPr>
              <a:t>("numbers",10,number_callback);</a:t>
            </a:r>
          </a:p>
          <a:p>
            <a:pPr marL="0" lvl="1"/>
            <a:r>
              <a:rPr lang="en-US" sz="1250" dirty="0">
                <a:latin typeface="Consolas" panose="020B0609020204030204" pitchFamily="49" charset="0"/>
              </a:rPr>
              <a:t>  </a:t>
            </a:r>
            <a:r>
              <a:rPr lang="en-US" sz="1250" dirty="0" err="1">
                <a:latin typeface="Consolas" panose="020B0609020204030204" pitchFamily="49" charset="0"/>
              </a:rPr>
              <a:t>ros</a:t>
            </a:r>
            <a:r>
              <a:rPr lang="en-US" sz="1250" dirty="0">
                <a:latin typeface="Consolas" panose="020B0609020204030204" pitchFamily="49" charset="0"/>
              </a:rPr>
              <a:t>::spin();</a:t>
            </a:r>
          </a:p>
          <a:p>
            <a:pPr marL="0" lvl="1"/>
            <a:r>
              <a:rPr lang="en-US" sz="1250" dirty="0">
                <a:latin typeface="Consolas" panose="020B0609020204030204" pitchFamily="49" charset="0"/>
              </a:rPr>
              <a:t>  return 0;</a:t>
            </a:r>
          </a:p>
          <a:p>
            <a:pPr marL="0" lvl="1"/>
            <a:r>
              <a:rPr lang="en-US" sz="1250" dirty="0">
                <a:latin typeface="Consolas" panose="020B0609020204030204" pitchFamily="49" charset="0"/>
              </a:rPr>
              <a:t>}</a:t>
            </a:r>
            <a:endParaRPr lang="en-US" sz="1250" dirty="0">
              <a:solidFill>
                <a:srgbClr val="FF0000"/>
              </a:solidFill>
              <a:latin typeface="Consolas" panose="020B0609020204030204" pitchFamily="49" charset="0"/>
            </a:endParaRPr>
          </a:p>
        </p:txBody>
      </p:sp>
    </p:spTree>
    <p:extLst>
      <p:ext uri="{BB962C8B-B14F-4D97-AF65-F5344CB8AC3E}">
        <p14:creationId xmlns:p14="http://schemas.microsoft.com/office/powerpoint/2010/main" val="31097111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Creating</a:t>
            </a:r>
            <a:r>
              <a:rPr lang="fr-FR" dirty="0"/>
              <a:t> a Publisher and a </a:t>
            </a:r>
            <a:r>
              <a:rPr lang="fr-FR" dirty="0" err="1"/>
              <a:t>Subscriber</a:t>
            </a:r>
            <a:r>
              <a:rPr lang="fr-FR" dirty="0"/>
              <a:t> </a:t>
            </a:r>
            <a:r>
              <a:rPr lang="fr-FR" dirty="0" err="1"/>
              <a:t>Node</a:t>
            </a:r>
            <a:r>
              <a:rPr lang="fr-FR" dirty="0"/>
              <a:t> (C++)</a:t>
            </a:r>
            <a:endParaRPr lang="fr-FR" i="1" dirty="0"/>
          </a:p>
        </p:txBody>
      </p:sp>
      <p:sp>
        <p:nvSpPr>
          <p:cNvPr id="17" name="Espace réservé du numéro de diapositive 16"/>
          <p:cNvSpPr>
            <a:spLocks noGrp="1"/>
          </p:cNvSpPr>
          <p:nvPr>
            <p:ph type="sldNum" sz="quarter" idx="12"/>
          </p:nvPr>
        </p:nvSpPr>
        <p:spPr/>
        <p:txBody>
          <a:bodyPr/>
          <a:lstStyle/>
          <a:p>
            <a:fld id="{7C59E55F-A350-4989-9404-8411324CBBDC}" type="slidenum">
              <a:rPr lang="fr-FR" smtClean="0"/>
              <a:pPr/>
              <a:t>15</a:t>
            </a:fld>
            <a:endParaRPr lang="fr-FR" dirty="0"/>
          </a:p>
        </p:txBody>
      </p:sp>
      <p:sp>
        <p:nvSpPr>
          <p:cNvPr id="43" name="Espace réservé du contenu 2"/>
          <p:cNvSpPr txBox="1">
            <a:spLocks/>
          </p:cNvSpPr>
          <p:nvPr/>
        </p:nvSpPr>
        <p:spPr>
          <a:xfrm>
            <a:off x="397626" y="1455115"/>
            <a:ext cx="6312310" cy="474933"/>
          </a:xfrm>
          <a:prstGeom prst="rect">
            <a:avLst/>
          </a:prstGeom>
        </p:spPr>
        <p:txBody>
          <a:bodyPr vert="horz" lIns="91440" tIns="45720" rIns="91440" bIns="45720" rtlCol="0">
            <a:normAutofit/>
          </a:bodyPr>
          <a:lstStyle>
            <a:lvl1pPr marL="355600" indent="-355600" algn="just" defTabSz="914400" rtl="0" eaLnBrk="1" latinLnBrk="0" hangingPunct="1">
              <a:lnSpc>
                <a:spcPct val="90000"/>
              </a:lnSpc>
              <a:spcBef>
                <a:spcPts val="1000"/>
              </a:spcBef>
              <a:buClr>
                <a:srgbClr val="15376D"/>
              </a:buClr>
              <a:buSzPct val="85000"/>
              <a:buFont typeface="Wingdings" panose="05000000000000000000" pitchFamily="2" charset="2"/>
              <a:buChar char="§"/>
              <a:defRPr lang="fr-FR" sz="2000" kern="1200" dirty="0" smtClean="0">
                <a:solidFill>
                  <a:schemeClr val="tx1"/>
                </a:solidFill>
                <a:latin typeface="Arial MT" panose="020B0604020202020204" pitchFamily="34" charset="0"/>
                <a:ea typeface="+mn-ea"/>
                <a:cs typeface="+mn-cs"/>
              </a:defRPr>
            </a:lvl1pPr>
            <a:lvl2pPr marL="787400" indent="-3429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fr-FR" sz="1600" kern="1200" dirty="0" smtClean="0">
                <a:solidFill>
                  <a:schemeClr val="tx1"/>
                </a:solidFill>
                <a:latin typeface="Arial MT"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Examining the </a:t>
            </a:r>
            <a:r>
              <a:rPr lang="en-US" sz="2400" dirty="0">
                <a:solidFill>
                  <a:srgbClr val="FF2D80"/>
                </a:solidFill>
              </a:rPr>
              <a:t>subscriber </a:t>
            </a:r>
            <a:r>
              <a:rPr lang="en-US" sz="2400" dirty="0"/>
              <a:t>Node</a:t>
            </a:r>
            <a:endParaRPr lang="he-IL" dirty="0"/>
          </a:p>
        </p:txBody>
      </p:sp>
      <p:sp>
        <p:nvSpPr>
          <p:cNvPr id="4" name="ZoneTexte 3"/>
          <p:cNvSpPr txBox="1"/>
          <p:nvPr/>
        </p:nvSpPr>
        <p:spPr>
          <a:xfrm>
            <a:off x="397626" y="3280909"/>
            <a:ext cx="6538452" cy="738664"/>
          </a:xfrm>
          <a:prstGeom prst="rect">
            <a:avLst/>
          </a:prstGeom>
          <a:noFill/>
        </p:spPr>
        <p:txBody>
          <a:bodyPr wrap="square" rtlCol="0">
            <a:spAutoFit/>
          </a:bodyPr>
          <a:lstStyle/>
          <a:p>
            <a:r>
              <a:rPr lang="en-US" sz="1400" dirty="0"/>
              <a:t>This is a callback function that will execute whenever a data comes to the /numbers</a:t>
            </a:r>
          </a:p>
          <a:p>
            <a:r>
              <a:rPr lang="en-US" sz="1400" dirty="0"/>
              <a:t>topic. Whenever a data reaches this topic, the function will call and extract the value and print it on the console.</a:t>
            </a:r>
            <a:endParaRPr lang="fr-FR" sz="1400" dirty="0"/>
          </a:p>
        </p:txBody>
      </p:sp>
      <p:sp>
        <p:nvSpPr>
          <p:cNvPr id="48" name="ZoneTexte 47"/>
          <p:cNvSpPr txBox="1"/>
          <p:nvPr/>
        </p:nvSpPr>
        <p:spPr>
          <a:xfrm>
            <a:off x="397626" y="4298004"/>
            <a:ext cx="6312310" cy="954107"/>
          </a:xfrm>
          <a:prstGeom prst="rect">
            <a:avLst/>
          </a:prstGeom>
          <a:noFill/>
        </p:spPr>
        <p:txBody>
          <a:bodyPr wrap="square" rtlCol="0">
            <a:spAutoFit/>
          </a:bodyPr>
          <a:lstStyle/>
          <a:p>
            <a:r>
              <a:rPr lang="en-US" sz="1400" dirty="0"/>
              <a:t>Subscribe to the </a:t>
            </a:r>
            <a:r>
              <a:rPr lang="en-US" sz="1200" i="1" dirty="0">
                <a:latin typeface="Consolas" panose="020B0609020204030204" pitchFamily="49" charset="0"/>
              </a:rPr>
              <a:t>numbers</a:t>
            </a:r>
            <a:r>
              <a:rPr lang="en-US" sz="1400" dirty="0"/>
              <a:t> topic with the master. ROS will call the </a:t>
            </a:r>
            <a:r>
              <a:rPr lang="en-US" sz="1200" dirty="0" err="1">
                <a:latin typeface="Consolas" panose="020B0609020204030204" pitchFamily="49" charset="0"/>
              </a:rPr>
              <a:t>number_callback</a:t>
            </a:r>
            <a:r>
              <a:rPr lang="en-US" sz="1200" dirty="0">
                <a:latin typeface="Consolas" panose="020B0609020204030204" pitchFamily="49" charset="0"/>
              </a:rPr>
              <a:t>()</a:t>
            </a:r>
            <a:r>
              <a:rPr lang="en-US" sz="1400" dirty="0"/>
              <a:t> function whenever a new message arrives. The 2nd argument is the queue size, in case we are not able to process messages fast enough. In this case, if the queue reaches 10 messages, we will start throwing away old messages as new ones arrive.</a:t>
            </a:r>
            <a:endParaRPr lang="fr-FR" sz="1400" dirty="0"/>
          </a:p>
        </p:txBody>
      </p:sp>
      <p:sp>
        <p:nvSpPr>
          <p:cNvPr id="14" name="ZoneTexte 13"/>
          <p:cNvSpPr txBox="1"/>
          <p:nvPr/>
        </p:nvSpPr>
        <p:spPr>
          <a:xfrm>
            <a:off x="7128138" y="3012614"/>
            <a:ext cx="4503424" cy="3170099"/>
          </a:xfrm>
          <a:prstGeom prst="rect">
            <a:avLst/>
          </a:prstGeom>
          <a:solidFill>
            <a:srgbClr val="F3F5F7"/>
          </a:solidFill>
          <a:ln>
            <a:solidFill>
              <a:srgbClr val="B4C2D0"/>
            </a:solidFill>
          </a:ln>
        </p:spPr>
        <p:txBody>
          <a:bodyPr wrap="square" rtlCol="0">
            <a:spAutoFit/>
          </a:bodyPr>
          <a:lstStyle/>
          <a:p>
            <a:pPr marL="0" lvl="1"/>
            <a:r>
              <a:rPr lang="en-US" sz="1250" dirty="0">
                <a:latin typeface="Consolas" panose="020B0609020204030204" pitchFamily="49" charset="0"/>
              </a:rPr>
              <a:t>#include "</a:t>
            </a:r>
            <a:r>
              <a:rPr lang="en-US" sz="1250" dirty="0" err="1">
                <a:latin typeface="Consolas" panose="020B0609020204030204" pitchFamily="49" charset="0"/>
              </a:rPr>
              <a:t>ros</a:t>
            </a:r>
            <a:r>
              <a:rPr lang="en-US" sz="1250" dirty="0">
                <a:latin typeface="Consolas" panose="020B0609020204030204" pitchFamily="49" charset="0"/>
              </a:rPr>
              <a:t>/</a:t>
            </a:r>
            <a:r>
              <a:rPr lang="en-US" sz="1250" dirty="0" err="1">
                <a:latin typeface="Consolas" panose="020B0609020204030204" pitchFamily="49" charset="0"/>
              </a:rPr>
              <a:t>ros.h</a:t>
            </a:r>
            <a:r>
              <a:rPr lang="en-US" sz="1250" dirty="0">
                <a:latin typeface="Consolas" panose="020B0609020204030204" pitchFamily="49" charset="0"/>
              </a:rPr>
              <a:t>"</a:t>
            </a:r>
          </a:p>
          <a:p>
            <a:pPr marL="0" lvl="1"/>
            <a:r>
              <a:rPr lang="en-US" sz="1250" dirty="0">
                <a:latin typeface="Consolas" panose="020B0609020204030204" pitchFamily="49" charset="0"/>
              </a:rPr>
              <a:t>#include "</a:t>
            </a:r>
            <a:r>
              <a:rPr lang="en-US" sz="1250" dirty="0" err="1">
                <a:latin typeface="Consolas" panose="020B0609020204030204" pitchFamily="49" charset="0"/>
              </a:rPr>
              <a:t>std_msgs</a:t>
            </a:r>
            <a:r>
              <a:rPr lang="en-US" sz="1250" dirty="0">
                <a:latin typeface="Consolas" panose="020B0609020204030204" pitchFamily="49" charset="0"/>
              </a:rPr>
              <a:t>/Int32.h"</a:t>
            </a:r>
          </a:p>
          <a:p>
            <a:pPr marL="0" lvl="1"/>
            <a:r>
              <a:rPr lang="en-US" sz="1250" dirty="0">
                <a:latin typeface="Consolas" panose="020B0609020204030204" pitchFamily="49" charset="0"/>
              </a:rPr>
              <a:t>#include &lt;</a:t>
            </a:r>
            <a:r>
              <a:rPr lang="en-US" sz="1250" dirty="0" err="1">
                <a:latin typeface="Consolas" panose="020B0609020204030204" pitchFamily="49" charset="0"/>
              </a:rPr>
              <a:t>iostream</a:t>
            </a:r>
            <a:r>
              <a:rPr lang="en-US" sz="1250" dirty="0">
                <a:latin typeface="Consolas" panose="020B0609020204030204" pitchFamily="49" charset="0"/>
              </a:rPr>
              <a:t>&gt;</a:t>
            </a:r>
          </a:p>
          <a:p>
            <a:pPr marL="0" lvl="1"/>
            <a:r>
              <a:rPr lang="en-US" sz="1250" dirty="0">
                <a:solidFill>
                  <a:srgbClr val="FF2D80"/>
                </a:solidFill>
                <a:latin typeface="Consolas" panose="020B0609020204030204" pitchFamily="49" charset="0"/>
              </a:rPr>
              <a:t>void </a:t>
            </a:r>
            <a:r>
              <a:rPr lang="en-US" sz="1250" dirty="0" err="1">
                <a:solidFill>
                  <a:srgbClr val="FF2D80"/>
                </a:solidFill>
                <a:latin typeface="Consolas" panose="020B0609020204030204" pitchFamily="49" charset="0"/>
              </a:rPr>
              <a:t>number_callback</a:t>
            </a:r>
            <a:r>
              <a:rPr lang="en-US" sz="1250" dirty="0">
                <a:solidFill>
                  <a:srgbClr val="FF2D80"/>
                </a:solidFill>
                <a:latin typeface="Consolas" panose="020B0609020204030204" pitchFamily="49" charset="0"/>
              </a:rPr>
              <a:t>(</a:t>
            </a:r>
            <a:r>
              <a:rPr lang="en-US" sz="1250" dirty="0" err="1">
                <a:solidFill>
                  <a:srgbClr val="FF2D80"/>
                </a:solidFill>
                <a:latin typeface="Consolas" panose="020B0609020204030204" pitchFamily="49" charset="0"/>
              </a:rPr>
              <a:t>const</a:t>
            </a:r>
            <a:r>
              <a:rPr lang="en-US" sz="1250" dirty="0">
                <a:solidFill>
                  <a:srgbClr val="FF2D80"/>
                </a:solidFill>
                <a:latin typeface="Consolas" panose="020B0609020204030204" pitchFamily="49" charset="0"/>
              </a:rPr>
              <a:t> </a:t>
            </a:r>
            <a:r>
              <a:rPr lang="en-US" sz="1250" dirty="0" err="1">
                <a:solidFill>
                  <a:srgbClr val="FF2D80"/>
                </a:solidFill>
                <a:latin typeface="Consolas" panose="020B0609020204030204" pitchFamily="49" charset="0"/>
              </a:rPr>
              <a:t>std_msgs</a:t>
            </a:r>
            <a:r>
              <a:rPr lang="en-US" sz="1250" dirty="0">
                <a:solidFill>
                  <a:srgbClr val="FF2D80"/>
                </a:solidFill>
                <a:latin typeface="Consolas" panose="020B0609020204030204" pitchFamily="49" charset="0"/>
              </a:rPr>
              <a:t>::Int32::</a:t>
            </a:r>
            <a:r>
              <a:rPr lang="en-US" sz="1250" dirty="0" err="1">
                <a:solidFill>
                  <a:srgbClr val="FF2D80"/>
                </a:solidFill>
                <a:latin typeface="Consolas" panose="020B0609020204030204" pitchFamily="49" charset="0"/>
              </a:rPr>
              <a:t>ConstPtr</a:t>
            </a:r>
            <a:r>
              <a:rPr lang="en-US" sz="1250" dirty="0">
                <a:solidFill>
                  <a:srgbClr val="FF2D80"/>
                </a:solidFill>
                <a:latin typeface="Consolas" panose="020B0609020204030204" pitchFamily="49" charset="0"/>
              </a:rPr>
              <a:t>&amp; </a:t>
            </a:r>
            <a:r>
              <a:rPr lang="en-US" sz="1250" dirty="0" err="1">
                <a:solidFill>
                  <a:srgbClr val="FF2D80"/>
                </a:solidFill>
                <a:latin typeface="Consolas" panose="020B0609020204030204" pitchFamily="49" charset="0"/>
              </a:rPr>
              <a:t>msg</a:t>
            </a:r>
            <a:r>
              <a:rPr lang="en-US" sz="1250" dirty="0">
                <a:solidFill>
                  <a:srgbClr val="FF2D80"/>
                </a:solidFill>
                <a:latin typeface="Consolas" panose="020B0609020204030204" pitchFamily="49" charset="0"/>
              </a:rPr>
              <a:t>) {</a:t>
            </a:r>
          </a:p>
          <a:p>
            <a:pPr marL="0" lvl="1"/>
            <a:r>
              <a:rPr lang="en-US" sz="1250" dirty="0">
                <a:solidFill>
                  <a:srgbClr val="FF2D80"/>
                </a:solidFill>
                <a:latin typeface="Consolas" panose="020B0609020204030204" pitchFamily="49" charset="0"/>
              </a:rPr>
              <a:t>ROS_INFO("Received [%d]",</a:t>
            </a:r>
            <a:r>
              <a:rPr lang="en-US" sz="1250" dirty="0" err="1">
                <a:solidFill>
                  <a:srgbClr val="FF2D80"/>
                </a:solidFill>
                <a:latin typeface="Consolas" panose="020B0609020204030204" pitchFamily="49" charset="0"/>
              </a:rPr>
              <a:t>msg</a:t>
            </a:r>
            <a:r>
              <a:rPr lang="en-US" sz="1250" dirty="0">
                <a:solidFill>
                  <a:srgbClr val="FF2D80"/>
                </a:solidFill>
                <a:latin typeface="Consolas" panose="020B0609020204030204" pitchFamily="49" charset="0"/>
              </a:rPr>
              <a:t>-&gt;data);</a:t>
            </a:r>
          </a:p>
          <a:p>
            <a:pPr marL="0" lvl="1"/>
            <a:r>
              <a:rPr lang="en-US" sz="1250" dirty="0">
                <a:solidFill>
                  <a:srgbClr val="FF2D80"/>
                </a:solidFill>
                <a:latin typeface="Consolas" panose="020B0609020204030204" pitchFamily="49" charset="0"/>
              </a:rPr>
              <a:t>}</a:t>
            </a:r>
          </a:p>
          <a:p>
            <a:pPr marL="0" lvl="1"/>
            <a:endParaRPr lang="en-US" sz="1250" dirty="0">
              <a:latin typeface="Consolas" panose="020B0609020204030204" pitchFamily="49" charset="0"/>
            </a:endParaRPr>
          </a:p>
          <a:p>
            <a:pPr marL="0" lvl="1"/>
            <a:r>
              <a:rPr lang="en-US" sz="1250" dirty="0" err="1">
                <a:latin typeface="Consolas" panose="020B0609020204030204" pitchFamily="49" charset="0"/>
              </a:rPr>
              <a:t>int</a:t>
            </a:r>
            <a:r>
              <a:rPr lang="en-US" sz="1250" dirty="0">
                <a:latin typeface="Consolas" panose="020B0609020204030204" pitchFamily="49" charset="0"/>
              </a:rPr>
              <a:t> main(</a:t>
            </a:r>
            <a:r>
              <a:rPr lang="en-US" sz="1250" dirty="0" err="1">
                <a:latin typeface="Consolas" panose="020B0609020204030204" pitchFamily="49" charset="0"/>
              </a:rPr>
              <a:t>int</a:t>
            </a:r>
            <a:r>
              <a:rPr lang="en-US" sz="1250" dirty="0">
                <a:latin typeface="Consolas" panose="020B0609020204030204" pitchFamily="49" charset="0"/>
              </a:rPr>
              <a:t> </a:t>
            </a:r>
            <a:r>
              <a:rPr lang="en-US" sz="1250" dirty="0" err="1">
                <a:latin typeface="Consolas" panose="020B0609020204030204" pitchFamily="49" charset="0"/>
              </a:rPr>
              <a:t>argc</a:t>
            </a:r>
            <a:r>
              <a:rPr lang="en-US" sz="1250" dirty="0">
                <a:latin typeface="Consolas" panose="020B0609020204030204" pitchFamily="49" charset="0"/>
              </a:rPr>
              <a:t>, char **</a:t>
            </a:r>
            <a:r>
              <a:rPr lang="en-US" sz="1250" dirty="0" err="1">
                <a:latin typeface="Consolas" panose="020B0609020204030204" pitchFamily="49" charset="0"/>
              </a:rPr>
              <a:t>argv</a:t>
            </a:r>
            <a:r>
              <a:rPr lang="en-US" sz="1250" dirty="0">
                <a:latin typeface="Consolas" panose="020B0609020204030204" pitchFamily="49" charset="0"/>
              </a:rPr>
              <a:t>) {</a:t>
            </a:r>
          </a:p>
          <a:p>
            <a:pPr marL="0" lvl="1"/>
            <a:r>
              <a:rPr lang="en-US" sz="1250" dirty="0">
                <a:latin typeface="Consolas" panose="020B0609020204030204" pitchFamily="49" charset="0"/>
              </a:rPr>
              <a:t>  </a:t>
            </a:r>
            <a:r>
              <a:rPr lang="en-US" sz="1250" dirty="0" err="1">
                <a:latin typeface="Consolas" panose="020B0609020204030204" pitchFamily="49" charset="0"/>
              </a:rPr>
              <a:t>ros</a:t>
            </a:r>
            <a:r>
              <a:rPr lang="en-US" sz="1250" dirty="0">
                <a:latin typeface="Consolas" panose="020B0609020204030204" pitchFamily="49" charset="0"/>
              </a:rPr>
              <a:t>::</a:t>
            </a:r>
            <a:r>
              <a:rPr lang="en-US" sz="1250" dirty="0" err="1">
                <a:latin typeface="Consolas" panose="020B0609020204030204" pitchFamily="49" charset="0"/>
              </a:rPr>
              <a:t>init</a:t>
            </a:r>
            <a:r>
              <a:rPr lang="en-US" sz="1250" dirty="0">
                <a:latin typeface="Consolas" panose="020B0609020204030204" pitchFamily="49" charset="0"/>
              </a:rPr>
              <a:t>(</a:t>
            </a:r>
            <a:r>
              <a:rPr lang="en-US" sz="1250" dirty="0" err="1">
                <a:latin typeface="Consolas" panose="020B0609020204030204" pitchFamily="49" charset="0"/>
              </a:rPr>
              <a:t>argc</a:t>
            </a:r>
            <a:r>
              <a:rPr lang="en-US" sz="1250" dirty="0">
                <a:latin typeface="Consolas" panose="020B0609020204030204" pitchFamily="49" charset="0"/>
              </a:rPr>
              <a:t>, </a:t>
            </a:r>
            <a:r>
              <a:rPr lang="en-US" sz="1250" dirty="0" err="1">
                <a:latin typeface="Consolas" panose="020B0609020204030204" pitchFamily="49" charset="0"/>
              </a:rPr>
              <a:t>argv</a:t>
            </a:r>
            <a:r>
              <a:rPr lang="en-US" sz="1250" dirty="0">
                <a:latin typeface="Consolas" panose="020B0609020204030204" pitchFamily="49" charset="0"/>
              </a:rPr>
              <a:t>,"</a:t>
            </a:r>
            <a:r>
              <a:rPr lang="en-US" sz="1250" dirty="0" err="1">
                <a:latin typeface="Consolas" panose="020B0609020204030204" pitchFamily="49" charset="0"/>
              </a:rPr>
              <a:t>First_Subscriber_Node</a:t>
            </a:r>
            <a:r>
              <a:rPr lang="en-US" sz="1250" dirty="0">
                <a:latin typeface="Consolas" panose="020B0609020204030204" pitchFamily="49" charset="0"/>
              </a:rPr>
              <a:t>");</a:t>
            </a:r>
          </a:p>
          <a:p>
            <a:pPr marL="0" lvl="1"/>
            <a:r>
              <a:rPr lang="en-US" sz="1250" dirty="0">
                <a:latin typeface="Consolas" panose="020B0609020204030204" pitchFamily="49" charset="0"/>
              </a:rPr>
              <a:t>  </a:t>
            </a:r>
            <a:r>
              <a:rPr lang="en-US" sz="1250" dirty="0" err="1">
                <a:latin typeface="Consolas" panose="020B0609020204030204" pitchFamily="49" charset="0"/>
              </a:rPr>
              <a:t>ros</a:t>
            </a:r>
            <a:r>
              <a:rPr lang="en-US" sz="1250" dirty="0">
                <a:latin typeface="Consolas" panose="020B0609020204030204" pitchFamily="49" charset="0"/>
              </a:rPr>
              <a:t>::</a:t>
            </a:r>
            <a:r>
              <a:rPr lang="en-US" sz="1250" dirty="0" err="1">
                <a:latin typeface="Consolas" panose="020B0609020204030204" pitchFamily="49" charset="0"/>
              </a:rPr>
              <a:t>NodeHandle</a:t>
            </a:r>
            <a:r>
              <a:rPr lang="en-US" sz="1250" dirty="0">
                <a:latin typeface="Consolas" panose="020B0609020204030204" pitchFamily="49" charset="0"/>
              </a:rPr>
              <a:t> </a:t>
            </a:r>
            <a:r>
              <a:rPr lang="en-US" sz="1250" dirty="0" err="1">
                <a:latin typeface="Consolas" panose="020B0609020204030204" pitchFamily="49" charset="0"/>
              </a:rPr>
              <a:t>node_obj</a:t>
            </a:r>
            <a:r>
              <a:rPr lang="en-US" sz="1250" dirty="0">
                <a:latin typeface="Consolas" panose="020B0609020204030204" pitchFamily="49" charset="0"/>
              </a:rPr>
              <a:t>;</a:t>
            </a:r>
          </a:p>
          <a:p>
            <a:pPr marL="0" lvl="1"/>
            <a:r>
              <a:rPr lang="en-US" sz="1250" dirty="0">
                <a:latin typeface="Consolas" panose="020B0609020204030204" pitchFamily="49" charset="0"/>
              </a:rPr>
              <a:t>  </a:t>
            </a:r>
            <a:r>
              <a:rPr lang="en-US" sz="1250" dirty="0" err="1">
                <a:solidFill>
                  <a:srgbClr val="FF2D80"/>
                </a:solidFill>
                <a:latin typeface="Consolas" panose="020B0609020204030204" pitchFamily="49" charset="0"/>
              </a:rPr>
              <a:t>ros</a:t>
            </a:r>
            <a:r>
              <a:rPr lang="en-US" sz="1250" dirty="0">
                <a:solidFill>
                  <a:srgbClr val="FF2D80"/>
                </a:solidFill>
                <a:latin typeface="Consolas" panose="020B0609020204030204" pitchFamily="49" charset="0"/>
              </a:rPr>
              <a:t>::Subscriber </a:t>
            </a:r>
            <a:r>
              <a:rPr lang="en-US" sz="1250" dirty="0" err="1">
                <a:solidFill>
                  <a:srgbClr val="FF2D80"/>
                </a:solidFill>
                <a:latin typeface="Consolas" panose="020B0609020204030204" pitchFamily="49" charset="0"/>
              </a:rPr>
              <a:t>number_subscriber</a:t>
            </a:r>
            <a:r>
              <a:rPr lang="en-US" sz="1250" dirty="0">
                <a:solidFill>
                  <a:srgbClr val="FF2D80"/>
                </a:solidFill>
                <a:latin typeface="Consolas" panose="020B0609020204030204" pitchFamily="49" charset="0"/>
              </a:rPr>
              <a:t> =</a:t>
            </a:r>
          </a:p>
          <a:p>
            <a:pPr marL="0" lvl="1"/>
            <a:r>
              <a:rPr lang="en-US" sz="1250" dirty="0" err="1">
                <a:solidFill>
                  <a:srgbClr val="FF2D80"/>
                </a:solidFill>
                <a:latin typeface="Consolas" panose="020B0609020204030204" pitchFamily="49" charset="0"/>
              </a:rPr>
              <a:t>node_obj.subscribe</a:t>
            </a:r>
            <a:r>
              <a:rPr lang="en-US" sz="1250" dirty="0">
                <a:solidFill>
                  <a:srgbClr val="FF2D80"/>
                </a:solidFill>
                <a:latin typeface="Consolas" panose="020B0609020204030204" pitchFamily="49" charset="0"/>
              </a:rPr>
              <a:t>("numbers",10,number_callback);</a:t>
            </a:r>
          </a:p>
          <a:p>
            <a:pPr marL="0" lvl="1"/>
            <a:r>
              <a:rPr lang="en-US" sz="1250" dirty="0">
                <a:latin typeface="Consolas" panose="020B0609020204030204" pitchFamily="49" charset="0"/>
              </a:rPr>
              <a:t>  </a:t>
            </a:r>
            <a:r>
              <a:rPr lang="en-US" sz="1250" dirty="0" err="1">
                <a:solidFill>
                  <a:srgbClr val="FF2D80"/>
                </a:solidFill>
                <a:latin typeface="Consolas" panose="020B0609020204030204" pitchFamily="49" charset="0"/>
              </a:rPr>
              <a:t>ros</a:t>
            </a:r>
            <a:r>
              <a:rPr lang="en-US" sz="1250" dirty="0">
                <a:solidFill>
                  <a:srgbClr val="FF2D80"/>
                </a:solidFill>
                <a:latin typeface="Consolas" panose="020B0609020204030204" pitchFamily="49" charset="0"/>
              </a:rPr>
              <a:t>::spin();</a:t>
            </a:r>
          </a:p>
          <a:p>
            <a:pPr marL="0" lvl="1"/>
            <a:r>
              <a:rPr lang="en-US" sz="1250" dirty="0">
                <a:latin typeface="Consolas" panose="020B0609020204030204" pitchFamily="49" charset="0"/>
              </a:rPr>
              <a:t>  return 0;</a:t>
            </a:r>
          </a:p>
          <a:p>
            <a:pPr marL="0" lvl="1"/>
            <a:r>
              <a:rPr lang="en-US" sz="1250" dirty="0">
                <a:latin typeface="Consolas" panose="020B0609020204030204" pitchFamily="49" charset="0"/>
              </a:rPr>
              <a:t>}</a:t>
            </a:r>
            <a:endParaRPr lang="en-US" sz="1250" dirty="0">
              <a:solidFill>
                <a:srgbClr val="FF0000"/>
              </a:solidFill>
              <a:latin typeface="Consolas" panose="020B0609020204030204" pitchFamily="49" charset="0"/>
            </a:endParaRPr>
          </a:p>
        </p:txBody>
      </p:sp>
      <p:sp>
        <p:nvSpPr>
          <p:cNvPr id="15" name="ZoneTexte 14"/>
          <p:cNvSpPr txBox="1"/>
          <p:nvPr/>
        </p:nvSpPr>
        <p:spPr>
          <a:xfrm>
            <a:off x="397626" y="5530542"/>
            <a:ext cx="6312310" cy="738664"/>
          </a:xfrm>
          <a:prstGeom prst="rect">
            <a:avLst/>
          </a:prstGeom>
          <a:noFill/>
        </p:spPr>
        <p:txBody>
          <a:bodyPr wrap="square" rtlCol="0">
            <a:spAutoFit/>
          </a:bodyPr>
          <a:lstStyle/>
          <a:p>
            <a:r>
              <a:rPr lang="en-US" sz="1200" i="1" dirty="0" err="1">
                <a:latin typeface="Consolas" panose="020B0609020204030204" pitchFamily="49" charset="0"/>
              </a:rPr>
              <a:t>ros</a:t>
            </a:r>
            <a:r>
              <a:rPr lang="en-US" sz="1200" i="1" dirty="0">
                <a:latin typeface="Consolas" panose="020B0609020204030204" pitchFamily="49" charset="0"/>
              </a:rPr>
              <a:t>::spin()</a:t>
            </a:r>
            <a:r>
              <a:rPr lang="en-US" sz="1400" dirty="0"/>
              <a:t> is an infinite loop in which the node will wait in this step. The code will calling message callbacks as fast as possible. The node will quit only when we press the Ctrl+ C key.</a:t>
            </a:r>
            <a:endParaRPr lang="fr-FR" sz="1400" dirty="0"/>
          </a:p>
        </p:txBody>
      </p:sp>
      <p:cxnSp>
        <p:nvCxnSpPr>
          <p:cNvPr id="5" name="Connecteur en angle 4"/>
          <p:cNvCxnSpPr/>
          <p:nvPr/>
        </p:nvCxnSpPr>
        <p:spPr>
          <a:xfrm>
            <a:off x="6636774" y="3549445"/>
            <a:ext cx="560439" cy="186813"/>
          </a:xfrm>
          <a:prstGeom prst="bentConnector3">
            <a:avLst/>
          </a:prstGeom>
          <a:ln>
            <a:solidFill>
              <a:srgbClr val="FF2D80"/>
            </a:solidFill>
          </a:ln>
        </p:spPr>
        <p:style>
          <a:lnRef idx="1">
            <a:schemeClr val="accent1"/>
          </a:lnRef>
          <a:fillRef idx="0">
            <a:schemeClr val="accent1"/>
          </a:fillRef>
          <a:effectRef idx="0">
            <a:schemeClr val="accent1"/>
          </a:effectRef>
          <a:fontRef idx="minor">
            <a:schemeClr val="tx1"/>
          </a:fontRef>
        </p:style>
      </p:cxnSp>
      <p:cxnSp>
        <p:nvCxnSpPr>
          <p:cNvPr id="7" name="Connecteur en angle 6"/>
          <p:cNvCxnSpPr/>
          <p:nvPr/>
        </p:nvCxnSpPr>
        <p:spPr>
          <a:xfrm>
            <a:off x="6543581" y="4470257"/>
            <a:ext cx="784993" cy="781854"/>
          </a:xfrm>
          <a:prstGeom prst="bentConnector3">
            <a:avLst>
              <a:gd name="adj1" fmla="val 50000"/>
            </a:avLst>
          </a:prstGeom>
          <a:ln>
            <a:solidFill>
              <a:srgbClr val="FF2D80"/>
            </a:solidFill>
          </a:ln>
        </p:spPr>
        <p:style>
          <a:lnRef idx="1">
            <a:schemeClr val="accent1"/>
          </a:lnRef>
          <a:fillRef idx="0">
            <a:schemeClr val="accent1"/>
          </a:fillRef>
          <a:effectRef idx="0">
            <a:schemeClr val="accent1"/>
          </a:effectRef>
          <a:fontRef idx="minor">
            <a:schemeClr val="tx1"/>
          </a:fontRef>
        </p:style>
      </p:cxnSp>
      <p:cxnSp>
        <p:nvCxnSpPr>
          <p:cNvPr id="19" name="Connecteur en angle 18"/>
          <p:cNvCxnSpPr>
            <a:stCxn id="15" idx="3"/>
          </p:cNvCxnSpPr>
          <p:nvPr/>
        </p:nvCxnSpPr>
        <p:spPr>
          <a:xfrm flipV="1">
            <a:off x="6709936" y="5653548"/>
            <a:ext cx="618638" cy="246326"/>
          </a:xfrm>
          <a:prstGeom prst="bentConnector3">
            <a:avLst/>
          </a:prstGeom>
          <a:ln>
            <a:solidFill>
              <a:srgbClr val="FF2D8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006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Creating</a:t>
            </a:r>
            <a:r>
              <a:rPr lang="fr-FR" dirty="0"/>
              <a:t> a Publisher and a </a:t>
            </a:r>
            <a:r>
              <a:rPr lang="fr-FR" dirty="0" err="1"/>
              <a:t>Subscriber</a:t>
            </a:r>
            <a:r>
              <a:rPr lang="fr-FR" dirty="0"/>
              <a:t> </a:t>
            </a:r>
            <a:r>
              <a:rPr lang="fr-FR" dirty="0" err="1"/>
              <a:t>Node</a:t>
            </a:r>
            <a:r>
              <a:rPr lang="fr-FR" dirty="0"/>
              <a:t> (C++)</a:t>
            </a:r>
            <a:endParaRPr lang="fr-FR" i="1" dirty="0"/>
          </a:p>
        </p:txBody>
      </p:sp>
      <p:sp>
        <p:nvSpPr>
          <p:cNvPr id="17" name="Espace réservé du numéro de diapositive 16"/>
          <p:cNvSpPr>
            <a:spLocks noGrp="1"/>
          </p:cNvSpPr>
          <p:nvPr>
            <p:ph type="sldNum" sz="quarter" idx="12"/>
          </p:nvPr>
        </p:nvSpPr>
        <p:spPr/>
        <p:txBody>
          <a:bodyPr/>
          <a:lstStyle/>
          <a:p>
            <a:fld id="{7C59E55F-A350-4989-9404-8411324CBBDC}" type="slidenum">
              <a:rPr lang="fr-FR" smtClean="0"/>
              <a:pPr/>
              <a:t>16</a:t>
            </a:fld>
            <a:endParaRPr lang="fr-FR" dirty="0"/>
          </a:p>
        </p:txBody>
      </p:sp>
      <p:sp>
        <p:nvSpPr>
          <p:cNvPr id="43" name="Espace réservé du contenu 2"/>
          <p:cNvSpPr txBox="1">
            <a:spLocks/>
          </p:cNvSpPr>
          <p:nvPr/>
        </p:nvSpPr>
        <p:spPr>
          <a:xfrm>
            <a:off x="397626" y="1455115"/>
            <a:ext cx="4415674" cy="474933"/>
          </a:xfrm>
          <a:prstGeom prst="rect">
            <a:avLst/>
          </a:prstGeom>
        </p:spPr>
        <p:txBody>
          <a:bodyPr vert="horz" lIns="91440" tIns="45720" rIns="91440" bIns="45720" rtlCol="0">
            <a:normAutofit/>
          </a:bodyPr>
          <a:lstStyle>
            <a:lvl1pPr marL="355600" indent="-355600" algn="just" defTabSz="914400" rtl="0" eaLnBrk="1" latinLnBrk="0" hangingPunct="1">
              <a:lnSpc>
                <a:spcPct val="90000"/>
              </a:lnSpc>
              <a:spcBef>
                <a:spcPts val="1000"/>
              </a:spcBef>
              <a:buClr>
                <a:srgbClr val="15376D"/>
              </a:buClr>
              <a:buSzPct val="85000"/>
              <a:buFont typeface="Wingdings" panose="05000000000000000000" pitchFamily="2" charset="2"/>
              <a:buChar char="§"/>
              <a:defRPr lang="fr-FR" sz="2000" kern="1200" dirty="0" smtClean="0">
                <a:solidFill>
                  <a:schemeClr val="tx1"/>
                </a:solidFill>
                <a:latin typeface="Arial MT" panose="020B0604020202020204" pitchFamily="34" charset="0"/>
                <a:ea typeface="+mn-ea"/>
                <a:cs typeface="+mn-cs"/>
              </a:defRPr>
            </a:lvl1pPr>
            <a:lvl2pPr marL="787400" indent="-3429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fr-FR" sz="1600" kern="1200" dirty="0" smtClean="0">
                <a:solidFill>
                  <a:schemeClr val="tx1"/>
                </a:solidFill>
                <a:latin typeface="Arial MT"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Building the nodes</a:t>
            </a:r>
            <a:endParaRPr lang="he-IL" dirty="0"/>
          </a:p>
        </p:txBody>
      </p:sp>
      <p:sp>
        <p:nvSpPr>
          <p:cNvPr id="31" name="ZoneTexte 30"/>
          <p:cNvSpPr txBox="1"/>
          <p:nvPr/>
        </p:nvSpPr>
        <p:spPr>
          <a:xfrm>
            <a:off x="702718" y="3454222"/>
            <a:ext cx="5143961" cy="584775"/>
          </a:xfrm>
          <a:prstGeom prst="rect">
            <a:avLst/>
          </a:prstGeom>
          <a:solidFill>
            <a:srgbClr val="F3F5F7"/>
          </a:solidFill>
          <a:ln>
            <a:solidFill>
              <a:srgbClr val="B4C2D0"/>
            </a:solidFill>
          </a:ln>
        </p:spPr>
        <p:txBody>
          <a:bodyPr wrap="square" rtlCol="0">
            <a:spAutoFit/>
          </a:bodyPr>
          <a:lstStyle/>
          <a:p>
            <a:r>
              <a:rPr lang="fr-FR" sz="1600" dirty="0">
                <a:solidFill>
                  <a:schemeClr val="bg2">
                    <a:lumMod val="25000"/>
                  </a:schemeClr>
                </a:solidFill>
                <a:latin typeface="Consolas" panose="020B0609020204030204" pitchFamily="49" charset="0"/>
              </a:rPr>
              <a:t>&gt; cd ~/</a:t>
            </a:r>
            <a:r>
              <a:rPr lang="fr-FR" sz="1600" dirty="0" err="1">
                <a:solidFill>
                  <a:schemeClr val="bg2">
                    <a:lumMod val="25000"/>
                  </a:schemeClr>
                </a:solidFill>
                <a:latin typeface="Consolas" panose="020B0609020204030204" pitchFamily="49" charset="0"/>
              </a:rPr>
              <a:t>catkin_ws</a:t>
            </a:r>
            <a:r>
              <a:rPr lang="fr-FR" sz="1600" dirty="0">
                <a:solidFill>
                  <a:schemeClr val="bg2">
                    <a:lumMod val="25000"/>
                  </a:schemeClr>
                </a:solidFill>
                <a:latin typeface="Consolas" panose="020B0609020204030204" pitchFamily="49" charset="0"/>
              </a:rPr>
              <a:t>/</a:t>
            </a:r>
            <a:r>
              <a:rPr lang="fr-FR" sz="1600" dirty="0" err="1">
                <a:solidFill>
                  <a:schemeClr val="bg2">
                    <a:lumMod val="25000"/>
                  </a:schemeClr>
                </a:solidFill>
                <a:latin typeface="Consolas" panose="020B0609020204030204" pitchFamily="49" charset="0"/>
              </a:rPr>
              <a:t>beginner_tutorials</a:t>
            </a:r>
            <a:r>
              <a:rPr lang="fr-FR" sz="1600" dirty="0">
                <a:solidFill>
                  <a:schemeClr val="bg2">
                    <a:lumMod val="25000"/>
                  </a:schemeClr>
                </a:solidFill>
                <a:latin typeface="Consolas" panose="020B0609020204030204" pitchFamily="49" charset="0"/>
              </a:rPr>
              <a:t>/</a:t>
            </a:r>
            <a:r>
              <a:rPr lang="fr-FR" sz="1600" dirty="0" err="1">
                <a:solidFill>
                  <a:schemeClr val="bg2">
                    <a:lumMod val="25000"/>
                  </a:schemeClr>
                </a:solidFill>
                <a:latin typeface="Consolas" panose="020B0609020204030204" pitchFamily="49" charset="0"/>
              </a:rPr>
              <a:t>src</a:t>
            </a:r>
            <a:endParaRPr lang="fr-FR" sz="1600" dirty="0">
              <a:solidFill>
                <a:schemeClr val="bg2">
                  <a:lumMod val="25000"/>
                </a:schemeClr>
              </a:solidFill>
              <a:latin typeface="Consolas" panose="020B0609020204030204" pitchFamily="49" charset="0"/>
            </a:endParaRPr>
          </a:p>
          <a:p>
            <a:r>
              <a:rPr lang="fr-FR" sz="1600" dirty="0">
                <a:solidFill>
                  <a:schemeClr val="bg2">
                    <a:lumMod val="25000"/>
                  </a:schemeClr>
                </a:solidFill>
                <a:latin typeface="Consolas" panose="020B0609020204030204" pitchFamily="49" charset="0"/>
              </a:rPr>
              <a:t>&gt; </a:t>
            </a:r>
            <a:r>
              <a:rPr lang="fr-FR" sz="1600" dirty="0" err="1">
                <a:solidFill>
                  <a:schemeClr val="bg2">
                    <a:lumMod val="25000"/>
                  </a:schemeClr>
                </a:solidFill>
                <a:latin typeface="Consolas" panose="020B0609020204030204" pitchFamily="49" charset="0"/>
              </a:rPr>
              <a:t>gedit</a:t>
            </a:r>
            <a:r>
              <a:rPr lang="fr-FR" sz="1600" dirty="0">
                <a:solidFill>
                  <a:schemeClr val="bg2">
                    <a:lumMod val="25000"/>
                  </a:schemeClr>
                </a:solidFill>
                <a:latin typeface="Consolas" panose="020B0609020204030204" pitchFamily="49" charset="0"/>
              </a:rPr>
              <a:t> First_Publisher_Node.cpp</a:t>
            </a:r>
          </a:p>
        </p:txBody>
      </p:sp>
      <p:sp>
        <p:nvSpPr>
          <p:cNvPr id="32" name="ZoneTexte 31"/>
          <p:cNvSpPr txBox="1"/>
          <p:nvPr/>
        </p:nvSpPr>
        <p:spPr>
          <a:xfrm>
            <a:off x="639447" y="3093203"/>
            <a:ext cx="3283527" cy="369332"/>
          </a:xfrm>
          <a:prstGeom prst="rect">
            <a:avLst/>
          </a:prstGeom>
          <a:noFill/>
        </p:spPr>
        <p:txBody>
          <a:bodyPr wrap="square" rtlCol="0">
            <a:spAutoFit/>
          </a:bodyPr>
          <a:lstStyle/>
          <a:p>
            <a:r>
              <a:rPr lang="en-US" dirty="0">
                <a:latin typeface="Arial MT" panose="020B0604020202020204" pitchFamily="34" charset="0"/>
              </a:rPr>
              <a:t>Edit a </a:t>
            </a:r>
            <a:r>
              <a:rPr lang="en-US" dirty="0" err="1">
                <a:latin typeface="Arial MT" panose="020B0604020202020204" pitchFamily="34" charset="0"/>
              </a:rPr>
              <a:t>cpp</a:t>
            </a:r>
            <a:r>
              <a:rPr lang="en-US" dirty="0">
                <a:latin typeface="Arial MT" panose="020B0604020202020204" pitchFamily="34" charset="0"/>
              </a:rPr>
              <a:t> file</a:t>
            </a:r>
            <a:endParaRPr lang="fr-FR" dirty="0"/>
          </a:p>
        </p:txBody>
      </p:sp>
      <p:sp>
        <p:nvSpPr>
          <p:cNvPr id="33" name="Espace réservé du contenu 2"/>
          <p:cNvSpPr>
            <a:spLocks noGrp="1"/>
          </p:cNvSpPr>
          <p:nvPr>
            <p:ph idx="1"/>
          </p:nvPr>
        </p:nvSpPr>
        <p:spPr>
          <a:xfrm>
            <a:off x="357033" y="2111024"/>
            <a:ext cx="5489645" cy="714911"/>
          </a:xfrm>
        </p:spPr>
        <p:txBody>
          <a:bodyPr>
            <a:normAutofit/>
          </a:bodyPr>
          <a:lstStyle/>
          <a:p>
            <a:r>
              <a:rPr lang="en-US" dirty="0"/>
              <a:t>This node will publish an integer value on a topic called </a:t>
            </a:r>
            <a:r>
              <a:rPr lang="en-US" i="1" dirty="0"/>
              <a:t>numbers</a:t>
            </a:r>
          </a:p>
        </p:txBody>
      </p:sp>
    </p:spTree>
    <p:extLst>
      <p:ext uri="{BB962C8B-B14F-4D97-AF65-F5344CB8AC3E}">
        <p14:creationId xmlns:p14="http://schemas.microsoft.com/office/powerpoint/2010/main" val="3017483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Building Publisher and a </a:t>
            </a:r>
            <a:r>
              <a:rPr lang="fr-FR" dirty="0" err="1"/>
              <a:t>Subscriber</a:t>
            </a:r>
            <a:r>
              <a:rPr lang="fr-FR" dirty="0"/>
              <a:t> </a:t>
            </a:r>
            <a:r>
              <a:rPr lang="fr-FR" dirty="0" err="1"/>
              <a:t>Node</a:t>
            </a:r>
            <a:r>
              <a:rPr lang="fr-FR" dirty="0"/>
              <a:t> (C++)</a:t>
            </a:r>
            <a:endParaRPr lang="fr-FR" i="1" dirty="0"/>
          </a:p>
        </p:txBody>
      </p:sp>
      <p:sp>
        <p:nvSpPr>
          <p:cNvPr id="17" name="Espace réservé du numéro de diapositive 16"/>
          <p:cNvSpPr>
            <a:spLocks noGrp="1"/>
          </p:cNvSpPr>
          <p:nvPr>
            <p:ph type="sldNum" sz="quarter" idx="12"/>
          </p:nvPr>
        </p:nvSpPr>
        <p:spPr/>
        <p:txBody>
          <a:bodyPr/>
          <a:lstStyle/>
          <a:p>
            <a:fld id="{7C59E55F-A350-4989-9404-8411324CBBDC}" type="slidenum">
              <a:rPr lang="fr-FR" smtClean="0"/>
              <a:pPr/>
              <a:t>17</a:t>
            </a:fld>
            <a:endParaRPr lang="fr-FR" dirty="0"/>
          </a:p>
        </p:txBody>
      </p:sp>
      <p:sp>
        <p:nvSpPr>
          <p:cNvPr id="5" name="ZoneTexte 4"/>
          <p:cNvSpPr txBox="1"/>
          <p:nvPr/>
        </p:nvSpPr>
        <p:spPr>
          <a:xfrm>
            <a:off x="5880293" y="2107258"/>
            <a:ext cx="6126932" cy="3231654"/>
          </a:xfrm>
          <a:prstGeom prst="rect">
            <a:avLst/>
          </a:prstGeom>
          <a:solidFill>
            <a:srgbClr val="F3F5F7"/>
          </a:solidFill>
          <a:ln>
            <a:solidFill>
              <a:srgbClr val="B4C2D0"/>
            </a:solidFill>
          </a:ln>
        </p:spPr>
        <p:txBody>
          <a:bodyPr wrap="square" rtlCol="0">
            <a:spAutoFit/>
          </a:bodyPr>
          <a:lstStyle/>
          <a:p>
            <a:pPr marL="0" lvl="1"/>
            <a:r>
              <a:rPr lang="en-US" sz="1300" dirty="0">
                <a:latin typeface="Consolas" panose="020B0609020204030204" pitchFamily="49" charset="0"/>
              </a:rPr>
              <a:t>…</a:t>
            </a:r>
          </a:p>
          <a:p>
            <a:pPr marL="0" lvl="1"/>
            <a:endParaRPr lang="en-US" sz="1300" dirty="0">
              <a:latin typeface="Consolas" panose="020B0609020204030204" pitchFamily="49" charset="0"/>
            </a:endParaRPr>
          </a:p>
          <a:p>
            <a:pPr marL="0" lvl="1"/>
            <a:endParaRPr lang="en-US" sz="1300" dirty="0">
              <a:latin typeface="Consolas" panose="020B0609020204030204" pitchFamily="49" charset="0"/>
            </a:endParaRPr>
          </a:p>
          <a:p>
            <a:pPr marL="0" lvl="1"/>
            <a:r>
              <a:rPr lang="en-US" sz="1200" dirty="0">
                <a:latin typeface="Consolas" panose="020B0609020204030204" pitchFamily="49" charset="0"/>
              </a:rPr>
              <a:t>## Declare a </a:t>
            </a:r>
            <a:r>
              <a:rPr lang="en-US" sz="1200" dirty="0" err="1">
                <a:latin typeface="Consolas" panose="020B0609020204030204" pitchFamily="49" charset="0"/>
              </a:rPr>
              <a:t>cpp</a:t>
            </a:r>
            <a:r>
              <a:rPr lang="en-US" sz="1200" dirty="0">
                <a:latin typeface="Consolas" panose="020B0609020204030204" pitchFamily="49" charset="0"/>
              </a:rPr>
              <a:t> executable</a:t>
            </a:r>
          </a:p>
          <a:p>
            <a:pPr marL="0" lvl="1"/>
            <a:r>
              <a:rPr lang="en-US" sz="1200" dirty="0" err="1">
                <a:solidFill>
                  <a:srgbClr val="FF2D80"/>
                </a:solidFill>
                <a:latin typeface="Consolas" panose="020B0609020204030204" pitchFamily="49" charset="0"/>
              </a:rPr>
              <a:t>add_executable</a:t>
            </a:r>
            <a:r>
              <a:rPr lang="en-US" sz="1200" dirty="0">
                <a:solidFill>
                  <a:srgbClr val="FF2D80"/>
                </a:solidFill>
                <a:latin typeface="Consolas" panose="020B0609020204030204" pitchFamily="49" charset="0"/>
              </a:rPr>
              <a:t>(</a:t>
            </a:r>
            <a:r>
              <a:rPr lang="en-US" sz="1200" dirty="0" err="1">
                <a:solidFill>
                  <a:srgbClr val="FF2D80"/>
                </a:solidFill>
                <a:latin typeface="Consolas" panose="020B0609020204030204" pitchFamily="49" charset="0"/>
              </a:rPr>
              <a:t>First_Publisher_Node</a:t>
            </a:r>
            <a:r>
              <a:rPr lang="en-US" sz="1200" dirty="0">
                <a:solidFill>
                  <a:srgbClr val="FF2D80"/>
                </a:solidFill>
                <a:latin typeface="Consolas" panose="020B0609020204030204" pitchFamily="49" charset="0"/>
              </a:rPr>
              <a:t> </a:t>
            </a:r>
            <a:r>
              <a:rPr lang="en-US" sz="1200" dirty="0" err="1">
                <a:solidFill>
                  <a:srgbClr val="FF2D80"/>
                </a:solidFill>
                <a:latin typeface="Consolas" panose="020B0609020204030204" pitchFamily="49" charset="0"/>
              </a:rPr>
              <a:t>src</a:t>
            </a:r>
            <a:r>
              <a:rPr lang="en-US" sz="1200" dirty="0">
                <a:solidFill>
                  <a:srgbClr val="FF2D80"/>
                </a:solidFill>
                <a:latin typeface="Consolas" panose="020B0609020204030204" pitchFamily="49" charset="0"/>
              </a:rPr>
              <a:t>/First_Publisher_Node.cpp)</a:t>
            </a:r>
          </a:p>
          <a:p>
            <a:pPr marL="0" lvl="1"/>
            <a:r>
              <a:rPr lang="en-US" sz="1200" dirty="0" err="1">
                <a:solidFill>
                  <a:srgbClr val="FF2D80"/>
                </a:solidFill>
                <a:latin typeface="Consolas" panose="020B0609020204030204" pitchFamily="49" charset="0"/>
              </a:rPr>
              <a:t>add_executable</a:t>
            </a:r>
            <a:r>
              <a:rPr lang="en-US" sz="1200" dirty="0">
                <a:solidFill>
                  <a:srgbClr val="FF2D80"/>
                </a:solidFill>
                <a:latin typeface="Consolas" panose="020B0609020204030204" pitchFamily="49" charset="0"/>
              </a:rPr>
              <a:t>(</a:t>
            </a:r>
            <a:r>
              <a:rPr lang="en-US" sz="1200" dirty="0" err="1">
                <a:solidFill>
                  <a:srgbClr val="FF2D80"/>
                </a:solidFill>
                <a:latin typeface="Consolas" panose="020B0609020204030204" pitchFamily="49" charset="0"/>
              </a:rPr>
              <a:t>First_Subscriber_Node</a:t>
            </a:r>
            <a:r>
              <a:rPr lang="en-US" sz="1200" dirty="0">
                <a:solidFill>
                  <a:srgbClr val="FF2D80"/>
                </a:solidFill>
                <a:latin typeface="Consolas" panose="020B0609020204030204" pitchFamily="49" charset="0"/>
              </a:rPr>
              <a:t> </a:t>
            </a:r>
            <a:r>
              <a:rPr lang="en-US" sz="1200" dirty="0" err="1">
                <a:solidFill>
                  <a:srgbClr val="FF2D80"/>
                </a:solidFill>
                <a:latin typeface="Consolas" panose="020B0609020204030204" pitchFamily="49" charset="0"/>
              </a:rPr>
              <a:t>src</a:t>
            </a:r>
            <a:r>
              <a:rPr lang="en-US" sz="1200" dirty="0">
                <a:solidFill>
                  <a:srgbClr val="FF2D80"/>
                </a:solidFill>
                <a:latin typeface="Consolas" panose="020B0609020204030204" pitchFamily="49" charset="0"/>
              </a:rPr>
              <a:t>/First_Subscriber_Node.cpp)</a:t>
            </a:r>
          </a:p>
          <a:p>
            <a:pPr marL="0" lvl="1"/>
            <a:endParaRPr lang="en-US" sz="1200" dirty="0">
              <a:latin typeface="Consolas" panose="020B0609020204030204" pitchFamily="49" charset="0"/>
            </a:endParaRPr>
          </a:p>
          <a:p>
            <a:pPr marL="0" lvl="1"/>
            <a:r>
              <a:rPr lang="en-US" sz="1200" dirty="0">
                <a:latin typeface="Consolas" panose="020B0609020204030204" pitchFamily="49" charset="0"/>
              </a:rPr>
              <a:t>## Dependencies</a:t>
            </a:r>
          </a:p>
          <a:p>
            <a:pPr marL="0" lvl="1"/>
            <a:r>
              <a:rPr lang="en-US" sz="1050" dirty="0" err="1">
                <a:solidFill>
                  <a:srgbClr val="FF2D80"/>
                </a:solidFill>
                <a:latin typeface="Consolas" panose="020B0609020204030204" pitchFamily="49" charset="0"/>
              </a:rPr>
              <a:t>add_dependencies</a:t>
            </a:r>
            <a:r>
              <a:rPr lang="en-US" sz="1050" dirty="0">
                <a:solidFill>
                  <a:srgbClr val="FF2D80"/>
                </a:solidFill>
                <a:latin typeface="Consolas" panose="020B0609020204030204" pitchFamily="49" charset="0"/>
              </a:rPr>
              <a:t>(</a:t>
            </a:r>
            <a:r>
              <a:rPr lang="en-US" sz="1050" dirty="0" err="1">
                <a:solidFill>
                  <a:srgbClr val="FF2D80"/>
                </a:solidFill>
                <a:latin typeface="Consolas" panose="020B0609020204030204" pitchFamily="49" charset="0"/>
              </a:rPr>
              <a:t>First_Publisher_Node</a:t>
            </a:r>
            <a:r>
              <a:rPr lang="en-US" sz="1050" dirty="0">
                <a:solidFill>
                  <a:srgbClr val="FF2D80"/>
                </a:solidFill>
                <a:latin typeface="Consolas" panose="020B0609020204030204" pitchFamily="49" charset="0"/>
              </a:rPr>
              <a:t> </a:t>
            </a:r>
            <a:r>
              <a:rPr lang="en-US" sz="1050" dirty="0" err="1">
                <a:solidFill>
                  <a:srgbClr val="FF2D80"/>
                </a:solidFill>
                <a:latin typeface="Consolas" panose="020B0609020204030204" pitchFamily="49" charset="0"/>
              </a:rPr>
              <a:t>beginner_tutorials_generate_messages_cpp</a:t>
            </a:r>
            <a:r>
              <a:rPr lang="en-US" sz="1050" dirty="0">
                <a:solidFill>
                  <a:srgbClr val="FF2D80"/>
                </a:solidFill>
                <a:latin typeface="Consolas" panose="020B0609020204030204" pitchFamily="49" charset="0"/>
              </a:rPr>
              <a:t>)</a:t>
            </a:r>
          </a:p>
          <a:p>
            <a:pPr marL="0" lvl="1"/>
            <a:r>
              <a:rPr lang="en-US" sz="1050" dirty="0" err="1">
                <a:solidFill>
                  <a:srgbClr val="FF2D80"/>
                </a:solidFill>
                <a:latin typeface="Consolas" panose="020B0609020204030204" pitchFamily="49" charset="0"/>
              </a:rPr>
              <a:t>add_dependencies</a:t>
            </a:r>
            <a:r>
              <a:rPr lang="en-US" sz="1050" dirty="0">
                <a:solidFill>
                  <a:srgbClr val="FF2D80"/>
                </a:solidFill>
                <a:latin typeface="Consolas" panose="020B0609020204030204" pitchFamily="49" charset="0"/>
              </a:rPr>
              <a:t>(</a:t>
            </a:r>
            <a:r>
              <a:rPr lang="en-US" sz="1050" dirty="0" err="1">
                <a:solidFill>
                  <a:srgbClr val="FF2D80"/>
                </a:solidFill>
                <a:latin typeface="Consolas" panose="020B0609020204030204" pitchFamily="49" charset="0"/>
              </a:rPr>
              <a:t>First_Subscriber_Node</a:t>
            </a:r>
            <a:r>
              <a:rPr lang="en-US" sz="1050" dirty="0">
                <a:solidFill>
                  <a:srgbClr val="FF2D80"/>
                </a:solidFill>
                <a:latin typeface="Consolas" panose="020B0609020204030204" pitchFamily="49" charset="0"/>
              </a:rPr>
              <a:t> </a:t>
            </a:r>
            <a:r>
              <a:rPr lang="en-US" sz="1050" dirty="0" err="1">
                <a:solidFill>
                  <a:srgbClr val="FF2D80"/>
                </a:solidFill>
                <a:latin typeface="Consolas" panose="020B0609020204030204" pitchFamily="49" charset="0"/>
              </a:rPr>
              <a:t>beginner_tutorials_generate_messages_cpp</a:t>
            </a:r>
            <a:r>
              <a:rPr lang="en-US" sz="1050" dirty="0">
                <a:solidFill>
                  <a:srgbClr val="FF2D80"/>
                </a:solidFill>
                <a:latin typeface="Consolas" panose="020B0609020204030204" pitchFamily="49" charset="0"/>
              </a:rPr>
              <a:t>)</a:t>
            </a:r>
          </a:p>
          <a:p>
            <a:pPr marL="0" lvl="1"/>
            <a:endParaRPr lang="en-US" sz="1200" dirty="0">
              <a:latin typeface="Consolas" panose="020B0609020204030204" pitchFamily="49" charset="0"/>
            </a:endParaRPr>
          </a:p>
          <a:p>
            <a:pPr marL="0" lvl="1"/>
            <a:r>
              <a:rPr lang="en-US" sz="1200" dirty="0">
                <a:latin typeface="Consolas" panose="020B0609020204030204" pitchFamily="49" charset="0"/>
              </a:rPr>
              <a:t>## Specify libraries to link a library or executable target against</a:t>
            </a:r>
          </a:p>
          <a:p>
            <a:pPr marL="0" lvl="1"/>
            <a:r>
              <a:rPr lang="en-US" sz="1200" dirty="0" err="1">
                <a:solidFill>
                  <a:srgbClr val="FF2D80"/>
                </a:solidFill>
                <a:latin typeface="Consolas" panose="020B0609020204030204" pitchFamily="49" charset="0"/>
              </a:rPr>
              <a:t>target_link_libraries</a:t>
            </a:r>
            <a:r>
              <a:rPr lang="en-US" sz="1200" dirty="0">
                <a:solidFill>
                  <a:srgbClr val="FF2D80"/>
                </a:solidFill>
                <a:latin typeface="Consolas" panose="020B0609020204030204" pitchFamily="49" charset="0"/>
              </a:rPr>
              <a:t>(</a:t>
            </a:r>
            <a:r>
              <a:rPr lang="en-US" sz="1200" dirty="0" err="1">
                <a:solidFill>
                  <a:srgbClr val="FF2D80"/>
                </a:solidFill>
                <a:latin typeface="Consolas" panose="020B0609020204030204" pitchFamily="49" charset="0"/>
              </a:rPr>
              <a:t>First_Publisher_Node</a:t>
            </a:r>
            <a:r>
              <a:rPr lang="en-US" sz="1200" dirty="0">
                <a:solidFill>
                  <a:srgbClr val="FF2D80"/>
                </a:solidFill>
                <a:latin typeface="Consolas" panose="020B0609020204030204" pitchFamily="49" charset="0"/>
              </a:rPr>
              <a:t> ${</a:t>
            </a:r>
            <a:r>
              <a:rPr lang="en-US" sz="1200" dirty="0" err="1">
                <a:solidFill>
                  <a:srgbClr val="FF2D80"/>
                </a:solidFill>
                <a:latin typeface="Consolas" panose="020B0609020204030204" pitchFamily="49" charset="0"/>
              </a:rPr>
              <a:t>catkin_LIBRARIES</a:t>
            </a:r>
            <a:r>
              <a:rPr lang="en-US" sz="1200" dirty="0">
                <a:solidFill>
                  <a:srgbClr val="FF2D80"/>
                </a:solidFill>
                <a:latin typeface="Consolas" panose="020B0609020204030204" pitchFamily="49" charset="0"/>
              </a:rPr>
              <a:t>})</a:t>
            </a:r>
          </a:p>
          <a:p>
            <a:pPr marL="0" lvl="1"/>
            <a:r>
              <a:rPr lang="en-US" sz="1200" dirty="0" err="1">
                <a:solidFill>
                  <a:srgbClr val="FF2D80"/>
                </a:solidFill>
                <a:latin typeface="Consolas" panose="020B0609020204030204" pitchFamily="49" charset="0"/>
              </a:rPr>
              <a:t>target_link_libraries</a:t>
            </a:r>
            <a:r>
              <a:rPr lang="en-US" sz="1200" dirty="0">
                <a:solidFill>
                  <a:srgbClr val="FF2D80"/>
                </a:solidFill>
                <a:latin typeface="Consolas" panose="020B0609020204030204" pitchFamily="49" charset="0"/>
              </a:rPr>
              <a:t>(</a:t>
            </a:r>
            <a:r>
              <a:rPr lang="en-US" sz="1200" dirty="0" err="1">
                <a:solidFill>
                  <a:srgbClr val="FF2D80"/>
                </a:solidFill>
                <a:latin typeface="Consolas" panose="020B0609020204030204" pitchFamily="49" charset="0"/>
              </a:rPr>
              <a:t>First_Subscriber_Node</a:t>
            </a:r>
            <a:r>
              <a:rPr lang="en-US" sz="1200" dirty="0">
                <a:solidFill>
                  <a:srgbClr val="FF2D80"/>
                </a:solidFill>
                <a:latin typeface="Consolas" panose="020B0609020204030204" pitchFamily="49" charset="0"/>
              </a:rPr>
              <a:t> ${</a:t>
            </a:r>
            <a:r>
              <a:rPr lang="en-US" sz="1200" dirty="0" err="1">
                <a:solidFill>
                  <a:srgbClr val="FF2D80"/>
                </a:solidFill>
                <a:latin typeface="Consolas" panose="020B0609020204030204" pitchFamily="49" charset="0"/>
              </a:rPr>
              <a:t>catkin_LIBRARIES</a:t>
            </a:r>
            <a:r>
              <a:rPr lang="en-US" sz="1200" dirty="0">
                <a:solidFill>
                  <a:srgbClr val="FF2D80"/>
                </a:solidFill>
                <a:latin typeface="Consolas" panose="020B0609020204030204" pitchFamily="49" charset="0"/>
              </a:rPr>
              <a:t>})</a:t>
            </a:r>
          </a:p>
          <a:p>
            <a:pPr marL="0" lvl="1"/>
            <a:endParaRPr lang="en-US" sz="1200" dirty="0">
              <a:latin typeface="Consolas" panose="020B0609020204030204" pitchFamily="49" charset="0"/>
            </a:endParaRPr>
          </a:p>
          <a:p>
            <a:pPr marL="0" lvl="1"/>
            <a:r>
              <a:rPr lang="en-US" sz="1200" dirty="0">
                <a:latin typeface="Consolas" panose="020B0609020204030204" pitchFamily="49" charset="0"/>
              </a:rPr>
              <a:t>…</a:t>
            </a:r>
          </a:p>
          <a:p>
            <a:pPr marL="0" lvl="1"/>
            <a:endParaRPr lang="en-US" sz="1200" dirty="0">
              <a:solidFill>
                <a:srgbClr val="FF2D80"/>
              </a:solidFill>
              <a:latin typeface="Consolas" panose="020B0609020204030204" pitchFamily="49" charset="0"/>
            </a:endParaRPr>
          </a:p>
        </p:txBody>
      </p:sp>
      <p:sp>
        <p:nvSpPr>
          <p:cNvPr id="10" name="Espace réservé du contenu 2"/>
          <p:cNvSpPr>
            <a:spLocks noGrp="1"/>
          </p:cNvSpPr>
          <p:nvPr>
            <p:ph idx="1"/>
          </p:nvPr>
        </p:nvSpPr>
        <p:spPr>
          <a:xfrm>
            <a:off x="357034" y="2111024"/>
            <a:ext cx="5298392" cy="1002238"/>
          </a:xfrm>
        </p:spPr>
        <p:txBody>
          <a:bodyPr>
            <a:normAutofit/>
          </a:bodyPr>
          <a:lstStyle/>
          <a:p>
            <a:r>
              <a:rPr lang="en-US" dirty="0"/>
              <a:t>Before building your node, you should modify the CMakeLists.txt in the package</a:t>
            </a:r>
          </a:p>
          <a:p>
            <a:endParaRPr lang="en-US" dirty="0"/>
          </a:p>
        </p:txBody>
      </p:sp>
      <p:pic>
        <p:nvPicPr>
          <p:cNvPr id="6" name="Imag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94602" y="3913654"/>
            <a:ext cx="281328" cy="350696"/>
          </a:xfrm>
          <a:prstGeom prst="rect">
            <a:avLst/>
          </a:prstGeom>
        </p:spPr>
      </p:pic>
      <p:sp>
        <p:nvSpPr>
          <p:cNvPr id="7" name="ZoneTexte 6"/>
          <p:cNvSpPr txBox="1"/>
          <p:nvPr/>
        </p:nvSpPr>
        <p:spPr>
          <a:xfrm>
            <a:off x="2626741" y="3913654"/>
            <a:ext cx="1378298" cy="261610"/>
          </a:xfrm>
          <a:prstGeom prst="rect">
            <a:avLst/>
          </a:prstGeom>
          <a:noFill/>
        </p:spPr>
        <p:txBody>
          <a:bodyPr wrap="square" rtlCol="0">
            <a:spAutoFit/>
          </a:bodyPr>
          <a:lstStyle/>
          <a:p>
            <a:r>
              <a:rPr lang="fr-FR" sz="1100" dirty="0">
                <a:solidFill>
                  <a:schemeClr val="bg2">
                    <a:lumMod val="25000"/>
                  </a:schemeClr>
                </a:solidFill>
                <a:latin typeface="Consolas" panose="020B0609020204030204" pitchFamily="49" charset="0"/>
              </a:rPr>
              <a:t>Package.xml</a:t>
            </a:r>
          </a:p>
        </p:txBody>
      </p:sp>
      <p:pic>
        <p:nvPicPr>
          <p:cNvPr id="8" name="Imag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4602" y="4442532"/>
            <a:ext cx="439295" cy="355460"/>
          </a:xfrm>
          <a:prstGeom prst="rect">
            <a:avLst/>
          </a:prstGeom>
        </p:spPr>
      </p:pic>
      <p:sp>
        <p:nvSpPr>
          <p:cNvPr id="9" name="ZoneTexte 8"/>
          <p:cNvSpPr txBox="1"/>
          <p:nvPr/>
        </p:nvSpPr>
        <p:spPr>
          <a:xfrm>
            <a:off x="2241246" y="4757225"/>
            <a:ext cx="605532" cy="261610"/>
          </a:xfrm>
          <a:prstGeom prst="rect">
            <a:avLst/>
          </a:prstGeom>
          <a:noFill/>
        </p:spPr>
        <p:txBody>
          <a:bodyPr wrap="square" rtlCol="0">
            <a:spAutoFit/>
          </a:bodyPr>
          <a:lstStyle/>
          <a:p>
            <a:r>
              <a:rPr lang="fr-FR" sz="1100" dirty="0" err="1">
                <a:solidFill>
                  <a:schemeClr val="bg2">
                    <a:lumMod val="25000"/>
                  </a:schemeClr>
                </a:solidFill>
                <a:latin typeface="Consolas" panose="020B0609020204030204" pitchFamily="49" charset="0"/>
              </a:rPr>
              <a:t>src</a:t>
            </a:r>
            <a:endParaRPr lang="fr-FR" sz="1100" dirty="0">
              <a:solidFill>
                <a:schemeClr val="bg2">
                  <a:lumMod val="25000"/>
                </a:schemeClr>
              </a:solidFill>
              <a:latin typeface="Consolas" panose="020B0609020204030204" pitchFamily="49" charset="0"/>
            </a:endParaRPr>
          </a:p>
        </p:txBody>
      </p:sp>
      <p:pic>
        <p:nvPicPr>
          <p:cNvPr id="11" name="Imag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0381" y="3064321"/>
            <a:ext cx="439295" cy="355460"/>
          </a:xfrm>
          <a:prstGeom prst="rect">
            <a:avLst/>
          </a:prstGeom>
        </p:spPr>
      </p:pic>
      <p:sp>
        <p:nvSpPr>
          <p:cNvPr id="12" name="ZoneTexte 11"/>
          <p:cNvSpPr txBox="1"/>
          <p:nvPr/>
        </p:nvSpPr>
        <p:spPr>
          <a:xfrm>
            <a:off x="466557" y="3430698"/>
            <a:ext cx="1460492" cy="246221"/>
          </a:xfrm>
          <a:prstGeom prst="rect">
            <a:avLst/>
          </a:prstGeom>
          <a:noFill/>
        </p:spPr>
        <p:txBody>
          <a:bodyPr wrap="square" rtlCol="0">
            <a:spAutoFit/>
          </a:bodyPr>
          <a:lstStyle/>
          <a:p>
            <a:pPr algn="r"/>
            <a:r>
              <a:rPr lang="fr-FR" sz="1000" dirty="0" err="1">
                <a:latin typeface="Consolas" panose="020B0609020204030204" pitchFamily="49" charset="0"/>
              </a:rPr>
              <a:t>beginner_tutorials</a:t>
            </a:r>
            <a:endParaRPr lang="fr-FR" sz="900" dirty="0">
              <a:solidFill>
                <a:schemeClr val="bg2">
                  <a:lumMod val="25000"/>
                </a:schemeClr>
              </a:solidFill>
              <a:latin typeface="Consolas" panose="020B0609020204030204" pitchFamily="49" charset="0"/>
            </a:endParaRPr>
          </a:p>
        </p:txBody>
      </p:sp>
      <p:cxnSp>
        <p:nvCxnSpPr>
          <p:cNvPr id="13" name="Connecteur droit 12"/>
          <p:cNvCxnSpPr/>
          <p:nvPr/>
        </p:nvCxnSpPr>
        <p:spPr>
          <a:xfrm>
            <a:off x="1927049" y="3271526"/>
            <a:ext cx="1811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Connecteur droit 13"/>
          <p:cNvCxnSpPr/>
          <p:nvPr/>
        </p:nvCxnSpPr>
        <p:spPr>
          <a:xfrm>
            <a:off x="2108201" y="3271526"/>
            <a:ext cx="0" cy="1393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a:off x="2109957" y="3599872"/>
            <a:ext cx="1373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Connecteur droit 15"/>
          <p:cNvCxnSpPr/>
          <p:nvPr/>
        </p:nvCxnSpPr>
        <p:spPr>
          <a:xfrm>
            <a:off x="2109957" y="4092748"/>
            <a:ext cx="1135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Imag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95804" y="3384776"/>
            <a:ext cx="289036" cy="358404"/>
          </a:xfrm>
          <a:prstGeom prst="rect">
            <a:avLst/>
          </a:prstGeom>
        </p:spPr>
      </p:pic>
      <p:sp>
        <p:nvSpPr>
          <p:cNvPr id="19" name="ZoneTexte 18"/>
          <p:cNvSpPr txBox="1"/>
          <p:nvPr/>
        </p:nvSpPr>
        <p:spPr>
          <a:xfrm>
            <a:off x="2650868" y="3384776"/>
            <a:ext cx="1354171" cy="261610"/>
          </a:xfrm>
          <a:prstGeom prst="rect">
            <a:avLst/>
          </a:prstGeom>
          <a:noFill/>
        </p:spPr>
        <p:txBody>
          <a:bodyPr wrap="square" rtlCol="0">
            <a:spAutoFit/>
          </a:bodyPr>
          <a:lstStyle/>
          <a:p>
            <a:r>
              <a:rPr lang="fr-FR" sz="1100" dirty="0">
                <a:solidFill>
                  <a:srgbClr val="FF2D80"/>
                </a:solidFill>
                <a:latin typeface="Consolas" panose="020B0609020204030204" pitchFamily="49" charset="0"/>
              </a:rPr>
              <a:t>CMakeLists.txt</a:t>
            </a:r>
          </a:p>
        </p:txBody>
      </p:sp>
      <p:cxnSp>
        <p:nvCxnSpPr>
          <p:cNvPr id="20" name="Connecteur droit 19"/>
          <p:cNvCxnSpPr/>
          <p:nvPr/>
        </p:nvCxnSpPr>
        <p:spPr>
          <a:xfrm>
            <a:off x="2109957" y="4664727"/>
            <a:ext cx="1135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Connecteur droit 33"/>
          <p:cNvCxnSpPr/>
          <p:nvPr/>
        </p:nvCxnSpPr>
        <p:spPr>
          <a:xfrm>
            <a:off x="2777949" y="4620262"/>
            <a:ext cx="1811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Connecteur droit 34"/>
          <p:cNvCxnSpPr/>
          <p:nvPr/>
        </p:nvCxnSpPr>
        <p:spPr>
          <a:xfrm>
            <a:off x="2959101" y="4620262"/>
            <a:ext cx="0" cy="5692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Connecteur droit 35"/>
          <p:cNvCxnSpPr/>
          <p:nvPr/>
        </p:nvCxnSpPr>
        <p:spPr>
          <a:xfrm>
            <a:off x="2960857" y="4732295"/>
            <a:ext cx="1373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Connecteur en angle 38"/>
          <p:cNvCxnSpPr>
            <a:endCxn id="5" idx="1"/>
          </p:cNvCxnSpPr>
          <p:nvPr/>
        </p:nvCxnSpPr>
        <p:spPr>
          <a:xfrm>
            <a:off x="4005039" y="3505742"/>
            <a:ext cx="1875254" cy="217343"/>
          </a:xfrm>
          <a:prstGeom prst="bentConnector3">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41" name="Image 40"/>
          <p:cNvPicPr>
            <a:picLocks noChangeAspect="1"/>
          </p:cNvPicPr>
          <p:nvPr/>
        </p:nvPicPr>
        <p:blipFill>
          <a:blip r:embed="rId5"/>
          <a:stretch>
            <a:fillRect/>
          </a:stretch>
        </p:blipFill>
        <p:spPr>
          <a:xfrm>
            <a:off x="3183968" y="4546945"/>
            <a:ext cx="262372" cy="331417"/>
          </a:xfrm>
          <a:prstGeom prst="rect">
            <a:avLst/>
          </a:prstGeom>
        </p:spPr>
      </p:pic>
      <p:sp>
        <p:nvSpPr>
          <p:cNvPr id="42" name="ZoneTexte 41"/>
          <p:cNvSpPr txBox="1"/>
          <p:nvPr/>
        </p:nvSpPr>
        <p:spPr>
          <a:xfrm>
            <a:off x="3468273" y="4600053"/>
            <a:ext cx="2418732" cy="261610"/>
          </a:xfrm>
          <a:prstGeom prst="rect">
            <a:avLst/>
          </a:prstGeom>
          <a:noFill/>
        </p:spPr>
        <p:txBody>
          <a:bodyPr wrap="square" rtlCol="0">
            <a:spAutoFit/>
          </a:bodyPr>
          <a:lstStyle/>
          <a:p>
            <a:r>
              <a:rPr lang="fr-FR" sz="1100" dirty="0">
                <a:solidFill>
                  <a:schemeClr val="bg2">
                    <a:lumMod val="25000"/>
                  </a:schemeClr>
                </a:solidFill>
                <a:latin typeface="Consolas" panose="020B0609020204030204" pitchFamily="49" charset="0"/>
              </a:rPr>
              <a:t>First_Subscriber_Node.cpp</a:t>
            </a:r>
          </a:p>
        </p:txBody>
      </p:sp>
      <p:sp>
        <p:nvSpPr>
          <p:cNvPr id="43" name="Espace réservé du contenu 2"/>
          <p:cNvSpPr txBox="1">
            <a:spLocks/>
          </p:cNvSpPr>
          <p:nvPr/>
        </p:nvSpPr>
        <p:spPr>
          <a:xfrm>
            <a:off x="397626" y="1455115"/>
            <a:ext cx="4415674" cy="474933"/>
          </a:xfrm>
          <a:prstGeom prst="rect">
            <a:avLst/>
          </a:prstGeom>
        </p:spPr>
        <p:txBody>
          <a:bodyPr vert="horz" lIns="91440" tIns="45720" rIns="91440" bIns="45720" rtlCol="0">
            <a:normAutofit/>
          </a:bodyPr>
          <a:lstStyle>
            <a:lvl1pPr marL="355600" indent="-355600" algn="just" defTabSz="914400" rtl="0" eaLnBrk="1" latinLnBrk="0" hangingPunct="1">
              <a:lnSpc>
                <a:spcPct val="90000"/>
              </a:lnSpc>
              <a:spcBef>
                <a:spcPts val="1000"/>
              </a:spcBef>
              <a:buClr>
                <a:srgbClr val="15376D"/>
              </a:buClr>
              <a:buSzPct val="85000"/>
              <a:buFont typeface="Wingdings" panose="05000000000000000000" pitchFamily="2" charset="2"/>
              <a:buChar char="§"/>
              <a:defRPr lang="fr-FR" sz="2000" kern="1200" dirty="0" smtClean="0">
                <a:solidFill>
                  <a:schemeClr val="tx1"/>
                </a:solidFill>
                <a:latin typeface="Arial MT" panose="020B0604020202020204" pitchFamily="34" charset="0"/>
                <a:ea typeface="+mn-ea"/>
                <a:cs typeface="+mn-cs"/>
              </a:defRPr>
            </a:lvl1pPr>
            <a:lvl2pPr marL="787400" indent="-3429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fr-FR" sz="1600" kern="1200" dirty="0" smtClean="0">
                <a:solidFill>
                  <a:schemeClr val="tx1"/>
                </a:solidFill>
                <a:latin typeface="Arial MT"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Building the nodes</a:t>
            </a:r>
            <a:endParaRPr lang="he-IL" sz="2400" dirty="0"/>
          </a:p>
        </p:txBody>
      </p:sp>
      <p:sp>
        <p:nvSpPr>
          <p:cNvPr id="30" name="ZoneTexte 29"/>
          <p:cNvSpPr txBox="1"/>
          <p:nvPr/>
        </p:nvSpPr>
        <p:spPr>
          <a:xfrm>
            <a:off x="653556" y="5716863"/>
            <a:ext cx="5143961" cy="830997"/>
          </a:xfrm>
          <a:prstGeom prst="rect">
            <a:avLst/>
          </a:prstGeom>
          <a:solidFill>
            <a:srgbClr val="F3F5F7"/>
          </a:solidFill>
          <a:ln>
            <a:solidFill>
              <a:srgbClr val="B4C2D0"/>
            </a:solidFill>
          </a:ln>
        </p:spPr>
        <p:txBody>
          <a:bodyPr wrap="square" rtlCol="0">
            <a:spAutoFit/>
          </a:bodyPr>
          <a:lstStyle/>
          <a:p>
            <a:r>
              <a:rPr lang="fr-FR" sz="1600" dirty="0">
                <a:solidFill>
                  <a:schemeClr val="bg2">
                    <a:lumMod val="25000"/>
                  </a:schemeClr>
                </a:solidFill>
                <a:latin typeface="Consolas" panose="020B0609020204030204" pitchFamily="49" charset="0"/>
              </a:rPr>
              <a:t>&gt; cd ~/</a:t>
            </a:r>
            <a:r>
              <a:rPr lang="fr-FR" sz="1600" dirty="0" err="1">
                <a:solidFill>
                  <a:schemeClr val="bg2">
                    <a:lumMod val="25000"/>
                  </a:schemeClr>
                </a:solidFill>
                <a:latin typeface="Consolas" panose="020B0609020204030204" pitchFamily="49" charset="0"/>
              </a:rPr>
              <a:t>catkin_ws</a:t>
            </a:r>
            <a:endParaRPr lang="fr-FR" sz="1600" dirty="0">
              <a:solidFill>
                <a:schemeClr val="bg2">
                  <a:lumMod val="25000"/>
                </a:schemeClr>
              </a:solidFill>
              <a:latin typeface="Consolas" panose="020B0609020204030204" pitchFamily="49" charset="0"/>
            </a:endParaRPr>
          </a:p>
          <a:p>
            <a:r>
              <a:rPr lang="fr-FR" sz="1600" dirty="0">
                <a:solidFill>
                  <a:schemeClr val="bg2">
                    <a:lumMod val="25000"/>
                  </a:schemeClr>
                </a:solidFill>
                <a:latin typeface="Consolas" panose="020B0609020204030204" pitchFamily="49" charset="0"/>
              </a:rPr>
              <a:t>&gt; </a:t>
            </a:r>
            <a:r>
              <a:rPr lang="fr-FR" sz="1600" dirty="0" err="1">
                <a:solidFill>
                  <a:schemeClr val="bg2">
                    <a:lumMod val="25000"/>
                  </a:schemeClr>
                </a:solidFill>
                <a:latin typeface="Consolas" panose="020B0609020204030204" pitchFamily="49" charset="0"/>
              </a:rPr>
              <a:t>catkin</a:t>
            </a:r>
            <a:r>
              <a:rPr lang="fr-FR" sz="1600" dirty="0">
                <a:solidFill>
                  <a:schemeClr val="bg2">
                    <a:lumMod val="25000"/>
                  </a:schemeClr>
                </a:solidFill>
                <a:latin typeface="Consolas" panose="020B0609020204030204" pitchFamily="49" charset="0"/>
              </a:rPr>
              <a:t> </a:t>
            </a:r>
            <a:r>
              <a:rPr lang="fr-FR" sz="1600" dirty="0" err="1">
                <a:solidFill>
                  <a:schemeClr val="bg2">
                    <a:lumMod val="25000"/>
                  </a:schemeClr>
                </a:solidFill>
                <a:latin typeface="Consolas" panose="020B0609020204030204" pitchFamily="49" charset="0"/>
              </a:rPr>
              <a:t>build</a:t>
            </a:r>
            <a:endParaRPr lang="fr-FR" sz="1600" dirty="0">
              <a:solidFill>
                <a:schemeClr val="bg2">
                  <a:lumMod val="25000"/>
                </a:schemeClr>
              </a:solidFill>
              <a:latin typeface="Consolas" panose="020B0609020204030204" pitchFamily="49" charset="0"/>
            </a:endParaRPr>
          </a:p>
          <a:p>
            <a:r>
              <a:rPr lang="fr-FR" sz="1600" dirty="0">
                <a:solidFill>
                  <a:schemeClr val="bg2">
                    <a:lumMod val="25000"/>
                  </a:schemeClr>
                </a:solidFill>
                <a:latin typeface="Consolas" panose="020B0609020204030204" pitchFamily="49" charset="0"/>
              </a:rPr>
              <a:t>&gt; source </a:t>
            </a:r>
            <a:r>
              <a:rPr lang="fr-FR" sz="1600" dirty="0" smtClean="0">
                <a:solidFill>
                  <a:schemeClr val="bg2">
                    <a:lumMod val="25000"/>
                  </a:schemeClr>
                </a:solidFill>
                <a:latin typeface="Consolas" panose="020B0609020204030204" pitchFamily="49" charset="0"/>
              </a:rPr>
              <a:t>./</a:t>
            </a:r>
            <a:r>
              <a:rPr lang="fr-FR" sz="1600" dirty="0" err="1">
                <a:solidFill>
                  <a:schemeClr val="bg2">
                    <a:lumMod val="25000"/>
                  </a:schemeClr>
                </a:solidFill>
                <a:latin typeface="Consolas" panose="020B0609020204030204" pitchFamily="49" charset="0"/>
              </a:rPr>
              <a:t>devel</a:t>
            </a:r>
            <a:r>
              <a:rPr lang="fr-FR" sz="1600" dirty="0">
                <a:solidFill>
                  <a:schemeClr val="bg2">
                    <a:lumMod val="25000"/>
                  </a:schemeClr>
                </a:solidFill>
                <a:latin typeface="Consolas" panose="020B0609020204030204" pitchFamily="49" charset="0"/>
              </a:rPr>
              <a:t>/</a:t>
            </a:r>
            <a:r>
              <a:rPr lang="fr-FR" sz="1600" dirty="0" err="1">
                <a:solidFill>
                  <a:schemeClr val="bg2">
                    <a:lumMod val="25000"/>
                  </a:schemeClr>
                </a:solidFill>
                <a:latin typeface="Consolas" panose="020B0609020204030204" pitchFamily="49" charset="0"/>
              </a:rPr>
              <a:t>setup.bash</a:t>
            </a:r>
            <a:endParaRPr lang="fr-FR" sz="1600" dirty="0">
              <a:solidFill>
                <a:schemeClr val="bg2">
                  <a:lumMod val="25000"/>
                </a:schemeClr>
              </a:solidFill>
              <a:latin typeface="Consolas" panose="020B0609020204030204" pitchFamily="49" charset="0"/>
            </a:endParaRPr>
          </a:p>
        </p:txBody>
      </p:sp>
      <p:sp>
        <p:nvSpPr>
          <p:cNvPr id="31" name="ZoneTexte 30"/>
          <p:cNvSpPr txBox="1"/>
          <p:nvPr/>
        </p:nvSpPr>
        <p:spPr>
          <a:xfrm>
            <a:off x="590285" y="5355844"/>
            <a:ext cx="3283527" cy="369332"/>
          </a:xfrm>
          <a:prstGeom prst="rect">
            <a:avLst/>
          </a:prstGeom>
          <a:noFill/>
        </p:spPr>
        <p:txBody>
          <a:bodyPr wrap="square" rtlCol="0">
            <a:spAutoFit/>
          </a:bodyPr>
          <a:lstStyle/>
          <a:p>
            <a:r>
              <a:rPr lang="en-US" dirty="0">
                <a:latin typeface="Arial MT" panose="020B0604020202020204" pitchFamily="34" charset="0"/>
              </a:rPr>
              <a:t>Build all </a:t>
            </a:r>
            <a:r>
              <a:rPr lang="en-US" dirty="0" err="1">
                <a:latin typeface="Arial MT" panose="020B0604020202020204" pitchFamily="34" charset="0"/>
              </a:rPr>
              <a:t>pakages</a:t>
            </a:r>
            <a:endParaRPr lang="fr-FR" dirty="0"/>
          </a:p>
        </p:txBody>
      </p:sp>
      <p:pic>
        <p:nvPicPr>
          <p:cNvPr id="37" name="Image 36"/>
          <p:cNvPicPr>
            <a:picLocks noChangeAspect="1"/>
          </p:cNvPicPr>
          <p:nvPr/>
        </p:nvPicPr>
        <p:blipFill>
          <a:blip r:embed="rId5"/>
          <a:stretch>
            <a:fillRect/>
          </a:stretch>
        </p:blipFill>
        <p:spPr>
          <a:xfrm>
            <a:off x="3202766" y="4993894"/>
            <a:ext cx="262372" cy="331417"/>
          </a:xfrm>
          <a:prstGeom prst="rect">
            <a:avLst/>
          </a:prstGeom>
        </p:spPr>
      </p:pic>
      <p:sp>
        <p:nvSpPr>
          <p:cNvPr id="38" name="ZoneTexte 37"/>
          <p:cNvSpPr txBox="1"/>
          <p:nvPr/>
        </p:nvSpPr>
        <p:spPr>
          <a:xfrm>
            <a:off x="3487070" y="5047002"/>
            <a:ext cx="2458736" cy="261610"/>
          </a:xfrm>
          <a:prstGeom prst="rect">
            <a:avLst/>
          </a:prstGeom>
          <a:noFill/>
        </p:spPr>
        <p:txBody>
          <a:bodyPr wrap="square" rtlCol="0">
            <a:spAutoFit/>
          </a:bodyPr>
          <a:lstStyle/>
          <a:p>
            <a:r>
              <a:rPr lang="fr-FR" sz="1100" dirty="0">
                <a:solidFill>
                  <a:schemeClr val="bg2">
                    <a:lumMod val="25000"/>
                  </a:schemeClr>
                </a:solidFill>
                <a:latin typeface="Consolas" panose="020B0609020204030204" pitchFamily="49" charset="0"/>
              </a:rPr>
              <a:t>First_Publisher_Node.cpp</a:t>
            </a:r>
          </a:p>
        </p:txBody>
      </p:sp>
      <p:cxnSp>
        <p:nvCxnSpPr>
          <p:cNvPr id="40" name="Connecteur droit 39"/>
          <p:cNvCxnSpPr/>
          <p:nvPr/>
        </p:nvCxnSpPr>
        <p:spPr>
          <a:xfrm>
            <a:off x="2959101" y="5189495"/>
            <a:ext cx="1373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3921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Creating</a:t>
            </a:r>
            <a:r>
              <a:rPr lang="fr-FR" dirty="0"/>
              <a:t> a Publisher and a </a:t>
            </a:r>
            <a:r>
              <a:rPr lang="fr-FR" dirty="0" err="1"/>
              <a:t>Subscriber</a:t>
            </a:r>
            <a:r>
              <a:rPr lang="fr-FR" dirty="0"/>
              <a:t> </a:t>
            </a:r>
            <a:r>
              <a:rPr lang="fr-FR" dirty="0" err="1"/>
              <a:t>Node</a:t>
            </a:r>
            <a:r>
              <a:rPr lang="fr-FR" dirty="0"/>
              <a:t> (Python)</a:t>
            </a:r>
            <a:endParaRPr lang="fr-FR" i="1" dirty="0"/>
          </a:p>
        </p:txBody>
      </p:sp>
      <p:sp>
        <p:nvSpPr>
          <p:cNvPr id="17" name="Espace réservé du numéro de diapositive 16"/>
          <p:cNvSpPr>
            <a:spLocks noGrp="1"/>
          </p:cNvSpPr>
          <p:nvPr>
            <p:ph type="sldNum" sz="quarter" idx="12"/>
          </p:nvPr>
        </p:nvSpPr>
        <p:spPr/>
        <p:txBody>
          <a:bodyPr/>
          <a:lstStyle/>
          <a:p>
            <a:fld id="{7C59E55F-A350-4989-9404-8411324CBBDC}" type="slidenum">
              <a:rPr lang="fr-FR" smtClean="0"/>
              <a:pPr/>
              <a:t>18</a:t>
            </a:fld>
            <a:endParaRPr lang="fr-FR" dirty="0"/>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6921" y="1737526"/>
            <a:ext cx="7609280" cy="3359281"/>
          </a:xfrm>
          <a:prstGeom prst="rect">
            <a:avLst/>
          </a:prstGeom>
        </p:spPr>
      </p:pic>
      <p:sp>
        <p:nvSpPr>
          <p:cNvPr id="6" name="ZoneTexte 5"/>
          <p:cNvSpPr txBox="1"/>
          <p:nvPr/>
        </p:nvSpPr>
        <p:spPr>
          <a:xfrm>
            <a:off x="799917" y="5549568"/>
            <a:ext cx="10874218" cy="861774"/>
          </a:xfrm>
          <a:prstGeom prst="rect">
            <a:avLst/>
          </a:prstGeom>
          <a:noFill/>
        </p:spPr>
        <p:txBody>
          <a:bodyPr wrap="square" rtlCol="0">
            <a:spAutoFit/>
          </a:bodyPr>
          <a:lstStyle/>
          <a:p>
            <a:pPr>
              <a:lnSpc>
                <a:spcPts val="3000"/>
              </a:lnSpc>
            </a:pPr>
            <a:r>
              <a:rPr lang="en-US" dirty="0" smtClean="0">
                <a:latin typeface="Arial MT" panose="020B0604020202020204" pitchFamily="34" charset="0"/>
              </a:rPr>
              <a:t>The publisher node publishes a </a:t>
            </a:r>
            <a:r>
              <a:rPr lang="en-US" b="1" dirty="0" smtClean="0">
                <a:latin typeface="Arial MT" panose="020B0604020202020204" pitchFamily="34" charset="0"/>
              </a:rPr>
              <a:t>message </a:t>
            </a:r>
            <a:r>
              <a:rPr lang="en-US" dirty="0" smtClean="0">
                <a:latin typeface="Arial MT" panose="020B0604020202020204" pitchFamily="34" charset="0"/>
              </a:rPr>
              <a:t>of type </a:t>
            </a:r>
            <a:r>
              <a:rPr lang="en-US" b="1" i="1" dirty="0" smtClean="0">
                <a:solidFill>
                  <a:srgbClr val="FF2D80"/>
                </a:solidFill>
                <a:latin typeface="Arial MT" panose="020B0604020202020204" pitchFamily="34" charset="0"/>
              </a:rPr>
              <a:t>Int32</a:t>
            </a:r>
            <a:r>
              <a:rPr lang="en-US" dirty="0" smtClean="0">
                <a:latin typeface="Arial MT" panose="020B0604020202020204" pitchFamily="34" charset="0"/>
              </a:rPr>
              <a:t> on the </a:t>
            </a:r>
            <a:r>
              <a:rPr lang="en-US" b="1" dirty="0" smtClean="0">
                <a:latin typeface="Arial MT" panose="020B0604020202020204" pitchFamily="34" charset="0"/>
              </a:rPr>
              <a:t>topic</a:t>
            </a:r>
            <a:r>
              <a:rPr lang="en-US" dirty="0" smtClean="0">
                <a:latin typeface="Arial MT" panose="020B0604020202020204" pitchFamily="34" charset="0"/>
              </a:rPr>
              <a:t> named </a:t>
            </a:r>
            <a:r>
              <a:rPr lang="en-US" b="1" i="1" dirty="0" smtClean="0">
                <a:solidFill>
                  <a:srgbClr val="FF2D80"/>
                </a:solidFill>
                <a:latin typeface="Arial MT" panose="020B0604020202020204" pitchFamily="34" charset="0"/>
              </a:rPr>
              <a:t>numbers</a:t>
            </a:r>
          </a:p>
          <a:p>
            <a:pPr>
              <a:lnSpc>
                <a:spcPts val="3000"/>
              </a:lnSpc>
            </a:pPr>
            <a:r>
              <a:rPr lang="en-US" dirty="0" smtClean="0">
                <a:latin typeface="Arial MT" panose="020B0604020202020204" pitchFamily="34" charset="0"/>
              </a:rPr>
              <a:t>The subscriber node subscribes to the topic named numbers on which the message is of type Int32</a:t>
            </a:r>
            <a:endParaRPr lang="fr-FR" dirty="0"/>
          </a:p>
        </p:txBody>
      </p:sp>
    </p:spTree>
    <p:extLst>
      <p:ext uri="{BB962C8B-B14F-4D97-AF65-F5344CB8AC3E}">
        <p14:creationId xmlns:p14="http://schemas.microsoft.com/office/powerpoint/2010/main" val="29311099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Creating</a:t>
            </a:r>
            <a:r>
              <a:rPr lang="fr-FR" dirty="0"/>
              <a:t> a Publisher and a </a:t>
            </a:r>
            <a:r>
              <a:rPr lang="fr-FR" dirty="0" err="1"/>
              <a:t>Subscriber</a:t>
            </a:r>
            <a:r>
              <a:rPr lang="fr-FR" dirty="0"/>
              <a:t> </a:t>
            </a:r>
            <a:r>
              <a:rPr lang="fr-FR" dirty="0" err="1"/>
              <a:t>Node</a:t>
            </a:r>
            <a:r>
              <a:rPr lang="fr-FR" dirty="0"/>
              <a:t> (Python)</a:t>
            </a:r>
            <a:endParaRPr lang="fr-FR" i="1" dirty="0"/>
          </a:p>
        </p:txBody>
      </p:sp>
      <p:sp>
        <p:nvSpPr>
          <p:cNvPr id="17" name="Espace réservé du numéro de diapositive 16"/>
          <p:cNvSpPr>
            <a:spLocks noGrp="1"/>
          </p:cNvSpPr>
          <p:nvPr>
            <p:ph type="sldNum" sz="quarter" idx="12"/>
          </p:nvPr>
        </p:nvSpPr>
        <p:spPr/>
        <p:txBody>
          <a:bodyPr/>
          <a:lstStyle/>
          <a:p>
            <a:fld id="{7C59E55F-A350-4989-9404-8411324CBBDC}" type="slidenum">
              <a:rPr lang="fr-FR" smtClean="0"/>
              <a:pPr/>
              <a:t>19</a:t>
            </a:fld>
            <a:endParaRPr lang="fr-FR" dirty="0"/>
          </a:p>
        </p:txBody>
      </p:sp>
      <p:sp>
        <p:nvSpPr>
          <p:cNvPr id="43" name="Espace réservé du contenu 2"/>
          <p:cNvSpPr txBox="1">
            <a:spLocks/>
          </p:cNvSpPr>
          <p:nvPr/>
        </p:nvSpPr>
        <p:spPr>
          <a:xfrm>
            <a:off x="397626" y="1455115"/>
            <a:ext cx="4415674" cy="474933"/>
          </a:xfrm>
          <a:prstGeom prst="rect">
            <a:avLst/>
          </a:prstGeom>
        </p:spPr>
        <p:txBody>
          <a:bodyPr vert="horz" lIns="91440" tIns="45720" rIns="91440" bIns="45720" rtlCol="0">
            <a:normAutofit/>
          </a:bodyPr>
          <a:lstStyle>
            <a:lvl1pPr marL="355600" indent="-355600" algn="just" defTabSz="914400" rtl="0" eaLnBrk="1" latinLnBrk="0" hangingPunct="1">
              <a:lnSpc>
                <a:spcPct val="90000"/>
              </a:lnSpc>
              <a:spcBef>
                <a:spcPts val="1000"/>
              </a:spcBef>
              <a:buClr>
                <a:srgbClr val="15376D"/>
              </a:buClr>
              <a:buSzPct val="85000"/>
              <a:buFont typeface="Wingdings" panose="05000000000000000000" pitchFamily="2" charset="2"/>
              <a:buChar char="§"/>
              <a:defRPr lang="fr-FR" sz="2000" kern="1200" dirty="0" smtClean="0">
                <a:solidFill>
                  <a:schemeClr val="tx1"/>
                </a:solidFill>
                <a:latin typeface="Arial MT" panose="020B0604020202020204" pitchFamily="34" charset="0"/>
                <a:ea typeface="+mn-ea"/>
                <a:cs typeface="+mn-cs"/>
              </a:defRPr>
            </a:lvl1pPr>
            <a:lvl2pPr marL="787400" indent="-3429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fr-FR" sz="1600" kern="1200" dirty="0" smtClean="0">
                <a:solidFill>
                  <a:schemeClr val="tx1"/>
                </a:solidFill>
                <a:latin typeface="Arial MT"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Writing the </a:t>
            </a:r>
            <a:r>
              <a:rPr lang="en-US" sz="2400" dirty="0">
                <a:solidFill>
                  <a:srgbClr val="FF2D80"/>
                </a:solidFill>
              </a:rPr>
              <a:t>publisher</a:t>
            </a:r>
            <a:r>
              <a:rPr lang="en-US" sz="2400" dirty="0"/>
              <a:t> Node</a:t>
            </a:r>
            <a:endParaRPr lang="he-IL" dirty="0"/>
          </a:p>
        </p:txBody>
      </p:sp>
      <p:sp>
        <p:nvSpPr>
          <p:cNvPr id="31" name="ZoneTexte 30"/>
          <p:cNvSpPr txBox="1"/>
          <p:nvPr/>
        </p:nvSpPr>
        <p:spPr>
          <a:xfrm>
            <a:off x="953656" y="3287072"/>
            <a:ext cx="5143961" cy="954107"/>
          </a:xfrm>
          <a:prstGeom prst="rect">
            <a:avLst/>
          </a:prstGeom>
          <a:solidFill>
            <a:srgbClr val="F3F5F7"/>
          </a:solidFill>
          <a:ln>
            <a:solidFill>
              <a:srgbClr val="B4C2D0"/>
            </a:solidFill>
          </a:ln>
        </p:spPr>
        <p:txBody>
          <a:bodyPr wrap="square" rtlCol="0">
            <a:spAutoFit/>
          </a:bodyPr>
          <a:lstStyle/>
          <a:p>
            <a:r>
              <a:rPr lang="fr-FR" sz="1400" dirty="0">
                <a:solidFill>
                  <a:schemeClr val="bg2">
                    <a:lumMod val="25000"/>
                  </a:schemeClr>
                </a:solidFill>
                <a:latin typeface="Consolas" panose="020B0609020204030204" pitchFamily="49" charset="0"/>
              </a:rPr>
              <a:t>&gt; cd ~/</a:t>
            </a:r>
            <a:r>
              <a:rPr lang="fr-FR" sz="1400" dirty="0" err="1" smtClean="0">
                <a:solidFill>
                  <a:schemeClr val="bg2">
                    <a:lumMod val="25000"/>
                  </a:schemeClr>
                </a:solidFill>
                <a:latin typeface="Consolas" panose="020B0609020204030204" pitchFamily="49" charset="0"/>
              </a:rPr>
              <a:t>catkin_ws</a:t>
            </a:r>
            <a:r>
              <a:rPr lang="fr-FR" sz="1400" dirty="0" smtClean="0">
                <a:solidFill>
                  <a:schemeClr val="bg2">
                    <a:lumMod val="25000"/>
                  </a:schemeClr>
                </a:solidFill>
                <a:latin typeface="Consolas" panose="020B0609020204030204" pitchFamily="49" charset="0"/>
              </a:rPr>
              <a:t>/</a:t>
            </a:r>
            <a:r>
              <a:rPr lang="fr-FR" sz="1400" dirty="0" err="1" smtClean="0">
                <a:solidFill>
                  <a:schemeClr val="bg2">
                    <a:lumMod val="25000"/>
                  </a:schemeClr>
                </a:solidFill>
                <a:latin typeface="Consolas" panose="020B0609020204030204" pitchFamily="49" charset="0"/>
              </a:rPr>
              <a:t>beginner_tutorials</a:t>
            </a:r>
            <a:r>
              <a:rPr lang="fr-FR" sz="1400" dirty="0">
                <a:solidFill>
                  <a:schemeClr val="bg2">
                    <a:lumMod val="25000"/>
                  </a:schemeClr>
                </a:solidFill>
                <a:latin typeface="Consolas" panose="020B0609020204030204" pitchFamily="49" charset="0"/>
              </a:rPr>
              <a:t>/</a:t>
            </a:r>
            <a:endParaRPr lang="fr-FR" sz="1400" dirty="0">
              <a:solidFill>
                <a:schemeClr val="bg2">
                  <a:lumMod val="25000"/>
                </a:schemeClr>
              </a:solidFill>
              <a:latin typeface="Consolas" panose="020B0609020204030204" pitchFamily="49" charset="0"/>
            </a:endParaRPr>
          </a:p>
          <a:p>
            <a:r>
              <a:rPr lang="fr-FR" sz="1400" dirty="0">
                <a:solidFill>
                  <a:schemeClr val="bg2">
                    <a:lumMod val="25000"/>
                  </a:schemeClr>
                </a:solidFill>
                <a:latin typeface="Consolas" panose="020B0609020204030204" pitchFamily="49" charset="0"/>
              </a:rPr>
              <a:t>&gt; </a:t>
            </a:r>
            <a:r>
              <a:rPr lang="fr-FR" sz="1400" dirty="0" err="1">
                <a:solidFill>
                  <a:schemeClr val="bg2">
                    <a:lumMod val="25000"/>
                  </a:schemeClr>
                </a:solidFill>
                <a:latin typeface="Consolas" panose="020B0609020204030204" pitchFamily="49" charset="0"/>
              </a:rPr>
              <a:t>mkdir</a:t>
            </a:r>
            <a:r>
              <a:rPr lang="fr-FR" sz="1400" dirty="0">
                <a:solidFill>
                  <a:schemeClr val="bg2">
                    <a:lumMod val="25000"/>
                  </a:schemeClr>
                </a:solidFill>
                <a:latin typeface="Consolas" panose="020B0609020204030204" pitchFamily="49" charset="0"/>
              </a:rPr>
              <a:t> scripts</a:t>
            </a:r>
          </a:p>
          <a:p>
            <a:r>
              <a:rPr lang="fr-FR" sz="1400" dirty="0">
                <a:solidFill>
                  <a:schemeClr val="bg2">
                    <a:lumMod val="25000"/>
                  </a:schemeClr>
                </a:solidFill>
                <a:latin typeface="Consolas" panose="020B0609020204030204" pitchFamily="49" charset="0"/>
              </a:rPr>
              <a:t>&gt; cd scripts</a:t>
            </a:r>
          </a:p>
          <a:p>
            <a:r>
              <a:rPr lang="fr-FR" sz="1400" dirty="0">
                <a:solidFill>
                  <a:schemeClr val="bg2">
                    <a:lumMod val="25000"/>
                  </a:schemeClr>
                </a:solidFill>
                <a:latin typeface="Consolas" panose="020B0609020204030204" pitchFamily="49" charset="0"/>
              </a:rPr>
              <a:t>&gt; </a:t>
            </a:r>
            <a:r>
              <a:rPr lang="fr-FR" sz="1400" dirty="0" err="1" smtClean="0">
                <a:solidFill>
                  <a:schemeClr val="bg2">
                    <a:lumMod val="25000"/>
                  </a:schemeClr>
                </a:solidFill>
                <a:latin typeface="Consolas" panose="020B0609020204030204" pitchFamily="49" charset="0"/>
              </a:rPr>
              <a:t>sudo</a:t>
            </a:r>
            <a:r>
              <a:rPr lang="fr-FR" sz="1400" dirty="0" smtClean="0">
                <a:solidFill>
                  <a:schemeClr val="bg2">
                    <a:lumMod val="25000"/>
                  </a:schemeClr>
                </a:solidFill>
                <a:latin typeface="Consolas" panose="020B0609020204030204" pitchFamily="49" charset="0"/>
              </a:rPr>
              <a:t> </a:t>
            </a:r>
            <a:r>
              <a:rPr lang="fr-FR" sz="1400" dirty="0" err="1" smtClean="0">
                <a:solidFill>
                  <a:schemeClr val="bg2">
                    <a:lumMod val="25000"/>
                  </a:schemeClr>
                </a:solidFill>
                <a:latin typeface="Consolas" panose="020B0609020204030204" pitchFamily="49" charset="0"/>
              </a:rPr>
              <a:t>gedit</a:t>
            </a:r>
            <a:r>
              <a:rPr lang="fr-FR" sz="1400" dirty="0" smtClean="0">
                <a:solidFill>
                  <a:schemeClr val="bg2">
                    <a:lumMod val="25000"/>
                  </a:schemeClr>
                </a:solidFill>
                <a:latin typeface="Consolas" panose="020B0609020204030204" pitchFamily="49" charset="0"/>
              </a:rPr>
              <a:t> </a:t>
            </a:r>
            <a:r>
              <a:rPr lang="fr-FR" sz="1400" dirty="0">
                <a:solidFill>
                  <a:schemeClr val="bg2">
                    <a:lumMod val="25000"/>
                  </a:schemeClr>
                </a:solidFill>
                <a:latin typeface="Consolas" panose="020B0609020204030204" pitchFamily="49" charset="0"/>
              </a:rPr>
              <a:t>First_Publisher_Node.py</a:t>
            </a:r>
          </a:p>
        </p:txBody>
      </p:sp>
      <p:sp>
        <p:nvSpPr>
          <p:cNvPr id="32" name="ZoneTexte 31"/>
          <p:cNvSpPr txBox="1"/>
          <p:nvPr/>
        </p:nvSpPr>
        <p:spPr>
          <a:xfrm>
            <a:off x="782162" y="2850007"/>
            <a:ext cx="3283527" cy="369332"/>
          </a:xfrm>
          <a:prstGeom prst="rect">
            <a:avLst/>
          </a:prstGeom>
          <a:noFill/>
        </p:spPr>
        <p:txBody>
          <a:bodyPr wrap="square" rtlCol="0">
            <a:spAutoFit/>
          </a:bodyPr>
          <a:lstStyle/>
          <a:p>
            <a:r>
              <a:rPr lang="en-US" dirty="0">
                <a:latin typeface="Arial MT" panose="020B0604020202020204" pitchFamily="34" charset="0"/>
              </a:rPr>
              <a:t>Edit a </a:t>
            </a:r>
            <a:r>
              <a:rPr lang="en-US" dirty="0" smtClean="0">
                <a:latin typeface="Arial MT" panose="020B0604020202020204" pitchFamily="34" charset="0"/>
              </a:rPr>
              <a:t>.</a:t>
            </a:r>
            <a:r>
              <a:rPr lang="en-US" dirty="0" err="1" smtClean="0">
                <a:latin typeface="Arial MT" panose="020B0604020202020204" pitchFamily="34" charset="0"/>
              </a:rPr>
              <a:t>py</a:t>
            </a:r>
            <a:r>
              <a:rPr lang="en-US" dirty="0" smtClean="0">
                <a:latin typeface="Arial MT" panose="020B0604020202020204" pitchFamily="34" charset="0"/>
              </a:rPr>
              <a:t> </a:t>
            </a:r>
            <a:r>
              <a:rPr lang="en-US" dirty="0">
                <a:latin typeface="Arial MT" panose="020B0604020202020204" pitchFamily="34" charset="0"/>
              </a:rPr>
              <a:t>file in scripts folder</a:t>
            </a:r>
            <a:endParaRPr lang="fr-FR" dirty="0"/>
          </a:p>
        </p:txBody>
      </p:sp>
      <p:sp>
        <p:nvSpPr>
          <p:cNvPr id="33" name="Espace réservé du contenu 2"/>
          <p:cNvSpPr>
            <a:spLocks noGrp="1"/>
          </p:cNvSpPr>
          <p:nvPr>
            <p:ph idx="1"/>
          </p:nvPr>
        </p:nvSpPr>
        <p:spPr>
          <a:xfrm>
            <a:off x="357033" y="2111024"/>
            <a:ext cx="5969339" cy="714911"/>
          </a:xfrm>
        </p:spPr>
        <p:txBody>
          <a:bodyPr>
            <a:normAutofit/>
          </a:bodyPr>
          <a:lstStyle/>
          <a:p>
            <a:r>
              <a:rPr lang="en-US" dirty="0"/>
              <a:t>This node will publish an integer value on a topic called </a:t>
            </a:r>
            <a:r>
              <a:rPr lang="en-US" i="1" dirty="0"/>
              <a:t>numbers</a:t>
            </a:r>
          </a:p>
        </p:txBody>
      </p:sp>
      <p:sp>
        <p:nvSpPr>
          <p:cNvPr id="34" name="ZoneTexte 33">
            <a:extLst>
              <a:ext uri="{FF2B5EF4-FFF2-40B4-BE49-F238E27FC236}">
                <a16:creationId xmlns:a16="http://schemas.microsoft.com/office/drawing/2014/main" id="{EF38E4F7-0559-4417-8055-3E1F1A4093F9}"/>
              </a:ext>
            </a:extLst>
          </p:cNvPr>
          <p:cNvSpPr txBox="1"/>
          <p:nvPr/>
        </p:nvSpPr>
        <p:spPr>
          <a:xfrm>
            <a:off x="6703988" y="1916734"/>
            <a:ext cx="5361013" cy="4708981"/>
          </a:xfrm>
          <a:prstGeom prst="rect">
            <a:avLst/>
          </a:prstGeom>
          <a:solidFill>
            <a:srgbClr val="F3F5F7"/>
          </a:solidFill>
          <a:ln>
            <a:solidFill>
              <a:srgbClr val="B4C2D0"/>
            </a:solidFill>
          </a:ln>
        </p:spPr>
        <p:txBody>
          <a:bodyPr wrap="square" rtlCol="0">
            <a:spAutoFit/>
          </a:bodyPr>
          <a:lstStyle/>
          <a:p>
            <a:pPr marL="0" lvl="1"/>
            <a:r>
              <a:rPr lang="en-US" sz="1250" dirty="0">
                <a:solidFill>
                  <a:schemeClr val="accent6">
                    <a:lumMod val="75000"/>
                  </a:schemeClr>
                </a:solidFill>
                <a:latin typeface="Consolas" panose="020B0609020204030204" pitchFamily="49" charset="0"/>
              </a:rPr>
              <a:t>#!/</a:t>
            </a:r>
            <a:r>
              <a:rPr lang="en-US" sz="1250" dirty="0" err="1">
                <a:solidFill>
                  <a:schemeClr val="accent6">
                    <a:lumMod val="75000"/>
                  </a:schemeClr>
                </a:solidFill>
                <a:latin typeface="Consolas" panose="020B0609020204030204" pitchFamily="49" charset="0"/>
              </a:rPr>
              <a:t>usr</a:t>
            </a:r>
            <a:r>
              <a:rPr lang="en-US" sz="1250" dirty="0">
                <a:solidFill>
                  <a:schemeClr val="accent6">
                    <a:lumMod val="75000"/>
                  </a:schemeClr>
                </a:solidFill>
                <a:latin typeface="Consolas" panose="020B0609020204030204" pitchFamily="49" charset="0"/>
              </a:rPr>
              <a:t>/bin/</a:t>
            </a:r>
            <a:r>
              <a:rPr lang="en-US" sz="1250" dirty="0" err="1">
                <a:solidFill>
                  <a:schemeClr val="accent6">
                    <a:lumMod val="75000"/>
                  </a:schemeClr>
                </a:solidFill>
                <a:latin typeface="Consolas" panose="020B0609020204030204" pitchFamily="49" charset="0"/>
              </a:rPr>
              <a:t>env</a:t>
            </a:r>
            <a:r>
              <a:rPr lang="en-US" sz="1250" dirty="0">
                <a:solidFill>
                  <a:schemeClr val="accent6">
                    <a:lumMod val="75000"/>
                  </a:schemeClr>
                </a:solidFill>
                <a:latin typeface="Consolas" panose="020B0609020204030204" pitchFamily="49" charset="0"/>
              </a:rPr>
              <a:t> python</a:t>
            </a:r>
          </a:p>
          <a:p>
            <a:pPr marL="0" lvl="1"/>
            <a:r>
              <a:rPr lang="en-US" sz="1250" dirty="0">
                <a:latin typeface="Consolas" panose="020B0609020204030204" pitchFamily="49" charset="0"/>
              </a:rPr>
              <a:t>import </a:t>
            </a:r>
            <a:r>
              <a:rPr lang="en-US" sz="1250" dirty="0" err="1">
                <a:latin typeface="Consolas" panose="020B0609020204030204" pitchFamily="49" charset="0"/>
              </a:rPr>
              <a:t>rospy</a:t>
            </a:r>
            <a:endParaRPr lang="en-US" sz="1250" dirty="0">
              <a:latin typeface="Consolas" panose="020B0609020204030204" pitchFamily="49" charset="0"/>
            </a:endParaRPr>
          </a:p>
          <a:p>
            <a:pPr marL="0" lvl="1"/>
            <a:r>
              <a:rPr lang="en-US" sz="1250" dirty="0">
                <a:latin typeface="Consolas" panose="020B0609020204030204" pitchFamily="49" charset="0"/>
              </a:rPr>
              <a:t>from std_msgs.msg import Int32</a:t>
            </a:r>
          </a:p>
          <a:p>
            <a:pPr marL="0" lvl="1"/>
            <a:endParaRPr lang="en-US" sz="1250" dirty="0" smtClean="0">
              <a:latin typeface="Consolas" panose="020B0609020204030204" pitchFamily="49" charset="0"/>
            </a:endParaRPr>
          </a:p>
          <a:p>
            <a:pPr marL="0" lvl="1"/>
            <a:endParaRPr lang="en-US" sz="1250" dirty="0">
              <a:latin typeface="Consolas" panose="020B0609020204030204" pitchFamily="49" charset="0"/>
            </a:endParaRPr>
          </a:p>
          <a:p>
            <a:pPr marL="0" lvl="1"/>
            <a:r>
              <a:rPr lang="en-US" sz="1250" dirty="0" err="1">
                <a:latin typeface="Consolas" panose="020B0609020204030204" pitchFamily="49" charset="0"/>
              </a:rPr>
              <a:t>def</a:t>
            </a:r>
            <a:r>
              <a:rPr lang="en-US" sz="1250" dirty="0">
                <a:latin typeface="Consolas" panose="020B0609020204030204" pitchFamily="49" charset="0"/>
              </a:rPr>
              <a:t> </a:t>
            </a:r>
            <a:r>
              <a:rPr lang="fr-FR" sz="1250" dirty="0" err="1">
                <a:latin typeface="Consolas" panose="020B0609020204030204" pitchFamily="49" charset="0"/>
              </a:rPr>
              <a:t>First_Publisher_Node</a:t>
            </a:r>
            <a:r>
              <a:rPr lang="en-US" sz="1250" dirty="0">
                <a:latin typeface="Consolas" panose="020B0609020204030204" pitchFamily="49" charset="0"/>
              </a:rPr>
              <a:t>():</a:t>
            </a:r>
          </a:p>
          <a:p>
            <a:pPr marL="0" lvl="1"/>
            <a:r>
              <a:rPr lang="en-US" sz="1250" dirty="0">
                <a:latin typeface="Consolas" panose="020B0609020204030204" pitchFamily="49" charset="0"/>
              </a:rPr>
              <a:t>    pub = </a:t>
            </a:r>
            <a:r>
              <a:rPr lang="en-US" sz="1250" dirty="0" err="1">
                <a:latin typeface="Consolas" panose="020B0609020204030204" pitchFamily="49" charset="0"/>
              </a:rPr>
              <a:t>rospy.Publisher</a:t>
            </a:r>
            <a:r>
              <a:rPr lang="en-US" sz="1250" dirty="0">
                <a:latin typeface="Consolas" panose="020B0609020204030204" pitchFamily="49" charset="0"/>
              </a:rPr>
              <a:t>('numbers', Int32, </a:t>
            </a:r>
            <a:r>
              <a:rPr lang="en-US" sz="1250" dirty="0" err="1">
                <a:latin typeface="Consolas" panose="020B0609020204030204" pitchFamily="49" charset="0"/>
              </a:rPr>
              <a:t>queue_size</a:t>
            </a:r>
            <a:r>
              <a:rPr lang="en-US" sz="1250" dirty="0">
                <a:latin typeface="Consolas" panose="020B0609020204030204" pitchFamily="49" charset="0"/>
              </a:rPr>
              <a:t>=10)</a:t>
            </a:r>
          </a:p>
          <a:p>
            <a:pPr marL="0" lvl="1"/>
            <a:r>
              <a:rPr lang="en-US" sz="1250" dirty="0">
                <a:latin typeface="Consolas" panose="020B0609020204030204" pitchFamily="49" charset="0"/>
              </a:rPr>
              <a:t> </a:t>
            </a:r>
            <a:endParaRPr lang="en-US" sz="1250" dirty="0" smtClean="0">
              <a:latin typeface="Consolas" panose="020B0609020204030204" pitchFamily="49" charset="0"/>
            </a:endParaRPr>
          </a:p>
          <a:p>
            <a:pPr marL="0" lvl="1"/>
            <a:r>
              <a:rPr lang="en-US" sz="1250" dirty="0">
                <a:latin typeface="Consolas" panose="020B0609020204030204" pitchFamily="49" charset="0"/>
              </a:rPr>
              <a:t> </a:t>
            </a:r>
            <a:r>
              <a:rPr lang="en-US" sz="1250" dirty="0" smtClean="0">
                <a:latin typeface="Consolas" panose="020B0609020204030204" pitchFamily="49" charset="0"/>
              </a:rPr>
              <a:t>   </a:t>
            </a:r>
            <a:r>
              <a:rPr lang="en-US" sz="1250" dirty="0" err="1">
                <a:latin typeface="Consolas" panose="020B0609020204030204" pitchFamily="49" charset="0"/>
              </a:rPr>
              <a:t>rospy.init_node</a:t>
            </a:r>
            <a:r>
              <a:rPr lang="en-US" sz="1250" dirty="0">
                <a:latin typeface="Consolas" panose="020B0609020204030204" pitchFamily="49" charset="0"/>
              </a:rPr>
              <a:t>('</a:t>
            </a:r>
            <a:r>
              <a:rPr lang="fr-FR" sz="1250" dirty="0" err="1">
                <a:latin typeface="Consolas" panose="020B0609020204030204" pitchFamily="49" charset="0"/>
              </a:rPr>
              <a:t>First_Publisher_Node</a:t>
            </a:r>
            <a:r>
              <a:rPr lang="en-US" sz="1250" dirty="0">
                <a:latin typeface="Consolas" panose="020B0609020204030204" pitchFamily="49" charset="0"/>
              </a:rPr>
              <a:t>', anonymous=True)</a:t>
            </a:r>
          </a:p>
          <a:p>
            <a:pPr marL="0" lvl="1"/>
            <a:r>
              <a:rPr lang="en-US" sz="1250" dirty="0">
                <a:latin typeface="Consolas" panose="020B0609020204030204" pitchFamily="49" charset="0"/>
              </a:rPr>
              <a:t> </a:t>
            </a:r>
            <a:endParaRPr lang="en-US" sz="1250" dirty="0" smtClean="0">
              <a:latin typeface="Consolas" panose="020B0609020204030204" pitchFamily="49" charset="0"/>
            </a:endParaRPr>
          </a:p>
          <a:p>
            <a:pPr marL="0" lvl="1"/>
            <a:r>
              <a:rPr lang="en-US" sz="1250" dirty="0">
                <a:latin typeface="Consolas" panose="020B0609020204030204" pitchFamily="49" charset="0"/>
              </a:rPr>
              <a:t> </a:t>
            </a:r>
            <a:r>
              <a:rPr lang="en-US" sz="1250" dirty="0" smtClean="0">
                <a:latin typeface="Consolas" panose="020B0609020204030204" pitchFamily="49" charset="0"/>
              </a:rPr>
              <a:t>   </a:t>
            </a:r>
            <a:r>
              <a:rPr lang="en-US" sz="1250" dirty="0">
                <a:latin typeface="Consolas" panose="020B0609020204030204" pitchFamily="49" charset="0"/>
              </a:rPr>
              <a:t>rate = </a:t>
            </a:r>
            <a:r>
              <a:rPr lang="en-US" sz="1250" dirty="0" err="1">
                <a:latin typeface="Consolas" panose="020B0609020204030204" pitchFamily="49" charset="0"/>
              </a:rPr>
              <a:t>rospy.Rate</a:t>
            </a:r>
            <a:r>
              <a:rPr lang="en-US" sz="1250" dirty="0">
                <a:latin typeface="Consolas" panose="020B0609020204030204" pitchFamily="49" charset="0"/>
              </a:rPr>
              <a:t>(10) # 10hz</a:t>
            </a:r>
          </a:p>
          <a:p>
            <a:pPr marL="0" lvl="1"/>
            <a:r>
              <a:rPr lang="en-US" sz="1250" dirty="0">
                <a:latin typeface="Consolas" panose="020B0609020204030204" pitchFamily="49" charset="0"/>
              </a:rPr>
              <a:t>  </a:t>
            </a:r>
            <a:endParaRPr lang="en-US" sz="1250" dirty="0" smtClean="0">
              <a:latin typeface="Consolas" panose="020B0609020204030204" pitchFamily="49" charset="0"/>
            </a:endParaRPr>
          </a:p>
          <a:p>
            <a:pPr marL="0" lvl="1"/>
            <a:r>
              <a:rPr lang="en-US" sz="1250" dirty="0">
                <a:latin typeface="Consolas" panose="020B0609020204030204" pitchFamily="49" charset="0"/>
              </a:rPr>
              <a:t> </a:t>
            </a:r>
            <a:r>
              <a:rPr lang="en-US" sz="1250" dirty="0" smtClean="0">
                <a:latin typeface="Consolas" panose="020B0609020204030204" pitchFamily="49" charset="0"/>
              </a:rPr>
              <a:t>   </a:t>
            </a:r>
            <a:r>
              <a:rPr lang="en-US" sz="1250" dirty="0" err="1">
                <a:latin typeface="Consolas" panose="020B0609020204030204" pitchFamily="49" charset="0"/>
              </a:rPr>
              <a:t>number_count</a:t>
            </a:r>
            <a:r>
              <a:rPr lang="en-US" sz="1250" dirty="0">
                <a:latin typeface="Consolas" panose="020B0609020204030204" pitchFamily="49" charset="0"/>
              </a:rPr>
              <a:t>=0</a:t>
            </a:r>
          </a:p>
          <a:p>
            <a:pPr marL="0" lvl="1"/>
            <a:r>
              <a:rPr lang="en-US" sz="1250" dirty="0">
                <a:latin typeface="Consolas" panose="020B0609020204030204" pitchFamily="49" charset="0"/>
              </a:rPr>
              <a:t>    while not </a:t>
            </a:r>
            <a:r>
              <a:rPr lang="en-US" sz="1250" dirty="0" err="1">
                <a:latin typeface="Consolas" panose="020B0609020204030204" pitchFamily="49" charset="0"/>
              </a:rPr>
              <a:t>rospy.is_shutdown</a:t>
            </a:r>
            <a:r>
              <a:rPr lang="en-US" sz="1250" dirty="0">
                <a:latin typeface="Consolas" panose="020B0609020204030204" pitchFamily="49" charset="0"/>
              </a:rPr>
              <a:t>():</a:t>
            </a:r>
          </a:p>
          <a:p>
            <a:pPr marL="0" lvl="1"/>
            <a:r>
              <a:rPr lang="en-US" sz="1250" dirty="0">
                <a:latin typeface="Consolas" panose="020B0609020204030204" pitchFamily="49" charset="0"/>
              </a:rPr>
              <a:t>        </a:t>
            </a:r>
            <a:r>
              <a:rPr lang="en-US" sz="1250" dirty="0" err="1" smtClean="0">
                <a:latin typeface="Consolas" panose="020B0609020204030204" pitchFamily="49" charset="0"/>
              </a:rPr>
              <a:t>rospy.loginfo</a:t>
            </a:r>
            <a:r>
              <a:rPr lang="en-US" sz="1250" dirty="0" smtClean="0">
                <a:latin typeface="Consolas" panose="020B0609020204030204" pitchFamily="49" charset="0"/>
              </a:rPr>
              <a:t>(</a:t>
            </a:r>
            <a:r>
              <a:rPr lang="en-US" sz="1250" dirty="0" err="1" smtClean="0">
                <a:latin typeface="Consolas" panose="020B0609020204030204" pitchFamily="49" charset="0"/>
              </a:rPr>
              <a:t>number_count</a:t>
            </a:r>
            <a:r>
              <a:rPr lang="en-US" sz="1250" dirty="0">
                <a:latin typeface="Consolas" panose="020B0609020204030204" pitchFamily="49" charset="0"/>
              </a:rPr>
              <a:t>)</a:t>
            </a:r>
          </a:p>
          <a:p>
            <a:pPr marL="0" lvl="1"/>
            <a:r>
              <a:rPr lang="en-US" sz="1250" dirty="0">
                <a:latin typeface="Consolas" panose="020B0609020204030204" pitchFamily="49" charset="0"/>
              </a:rPr>
              <a:t>        </a:t>
            </a:r>
            <a:r>
              <a:rPr lang="en-US" sz="1250" dirty="0" err="1">
                <a:latin typeface="Consolas" panose="020B0609020204030204" pitchFamily="49" charset="0"/>
              </a:rPr>
              <a:t>pub.publish</a:t>
            </a:r>
            <a:r>
              <a:rPr lang="en-US" sz="1250" dirty="0">
                <a:latin typeface="Consolas" panose="020B0609020204030204" pitchFamily="49" charset="0"/>
              </a:rPr>
              <a:t>(</a:t>
            </a:r>
            <a:r>
              <a:rPr lang="en-US" sz="1250" dirty="0" err="1">
                <a:latin typeface="Consolas" panose="020B0609020204030204" pitchFamily="49" charset="0"/>
              </a:rPr>
              <a:t>number_count</a:t>
            </a:r>
            <a:r>
              <a:rPr lang="en-US" sz="1250" dirty="0">
                <a:latin typeface="Consolas" panose="020B0609020204030204" pitchFamily="49" charset="0"/>
              </a:rPr>
              <a:t>)</a:t>
            </a:r>
          </a:p>
          <a:p>
            <a:pPr marL="0" lvl="1"/>
            <a:r>
              <a:rPr lang="en-US" sz="1250" dirty="0">
                <a:latin typeface="Consolas" panose="020B0609020204030204" pitchFamily="49" charset="0"/>
              </a:rPr>
              <a:t>        </a:t>
            </a:r>
            <a:r>
              <a:rPr lang="en-US" sz="1250" dirty="0" err="1">
                <a:latin typeface="Consolas" panose="020B0609020204030204" pitchFamily="49" charset="0"/>
              </a:rPr>
              <a:t>rate.sleep</a:t>
            </a:r>
            <a:r>
              <a:rPr lang="en-US" sz="1250" dirty="0">
                <a:latin typeface="Consolas" panose="020B0609020204030204" pitchFamily="49" charset="0"/>
              </a:rPr>
              <a:t>()</a:t>
            </a:r>
          </a:p>
          <a:p>
            <a:pPr marL="0" lvl="1"/>
            <a:r>
              <a:rPr lang="en-US" sz="1250" dirty="0">
                <a:latin typeface="Consolas" panose="020B0609020204030204" pitchFamily="49" charset="0"/>
              </a:rPr>
              <a:t>        </a:t>
            </a:r>
            <a:r>
              <a:rPr lang="en-US" sz="1250" dirty="0" err="1">
                <a:latin typeface="Consolas" panose="020B0609020204030204" pitchFamily="49" charset="0"/>
              </a:rPr>
              <a:t>number_count</a:t>
            </a:r>
            <a:r>
              <a:rPr lang="en-US" sz="1250" dirty="0">
                <a:latin typeface="Consolas" panose="020B0609020204030204" pitchFamily="49" charset="0"/>
              </a:rPr>
              <a:t> += 1</a:t>
            </a:r>
          </a:p>
          <a:p>
            <a:pPr marL="0" lvl="1"/>
            <a:endParaRPr lang="en-US" sz="1250" dirty="0">
              <a:latin typeface="Consolas" panose="020B0609020204030204" pitchFamily="49" charset="0"/>
            </a:endParaRPr>
          </a:p>
          <a:p>
            <a:pPr marL="0" lvl="1"/>
            <a:r>
              <a:rPr lang="en-US" sz="1250" dirty="0">
                <a:latin typeface="Consolas" panose="020B0609020204030204" pitchFamily="49" charset="0"/>
              </a:rPr>
              <a:t>if __name__ == '__main__':</a:t>
            </a:r>
          </a:p>
          <a:p>
            <a:pPr marL="0" lvl="1"/>
            <a:r>
              <a:rPr lang="en-US" sz="1250" dirty="0">
                <a:latin typeface="Consolas" panose="020B0609020204030204" pitchFamily="49" charset="0"/>
              </a:rPr>
              <a:t>    try:</a:t>
            </a:r>
          </a:p>
          <a:p>
            <a:pPr marL="0" lvl="1"/>
            <a:r>
              <a:rPr lang="en-US" sz="1250" dirty="0">
                <a:latin typeface="Consolas" panose="020B0609020204030204" pitchFamily="49" charset="0"/>
              </a:rPr>
              <a:t>        </a:t>
            </a:r>
            <a:r>
              <a:rPr lang="en-US" sz="1250" dirty="0" err="1">
                <a:latin typeface="Consolas" panose="020B0609020204030204" pitchFamily="49" charset="0"/>
              </a:rPr>
              <a:t>First_Publisher_Node</a:t>
            </a:r>
            <a:r>
              <a:rPr lang="en-US" sz="1250" dirty="0">
                <a:latin typeface="Consolas" panose="020B0609020204030204" pitchFamily="49" charset="0"/>
              </a:rPr>
              <a:t>()</a:t>
            </a:r>
          </a:p>
          <a:p>
            <a:pPr marL="0" lvl="1"/>
            <a:r>
              <a:rPr lang="en-US" sz="1250" dirty="0">
                <a:latin typeface="Consolas" panose="020B0609020204030204" pitchFamily="49" charset="0"/>
              </a:rPr>
              <a:t>    except </a:t>
            </a:r>
            <a:r>
              <a:rPr lang="en-US" sz="1250" dirty="0" err="1">
                <a:latin typeface="Consolas" panose="020B0609020204030204" pitchFamily="49" charset="0"/>
              </a:rPr>
              <a:t>rospy.ROSInterruptException</a:t>
            </a:r>
            <a:r>
              <a:rPr lang="en-US" sz="1250" dirty="0">
                <a:latin typeface="Consolas" panose="020B0609020204030204" pitchFamily="49" charset="0"/>
              </a:rPr>
              <a:t>:</a:t>
            </a:r>
          </a:p>
          <a:p>
            <a:pPr marL="0" lvl="1"/>
            <a:r>
              <a:rPr lang="en-US" sz="1250" dirty="0">
                <a:latin typeface="Consolas" panose="020B0609020204030204" pitchFamily="49" charset="0"/>
              </a:rPr>
              <a:t>        pass</a:t>
            </a:r>
            <a:endParaRPr lang="en-US" sz="1250" dirty="0">
              <a:solidFill>
                <a:srgbClr val="FF0000"/>
              </a:solidFill>
              <a:latin typeface="Consolas" panose="020B0609020204030204" pitchFamily="49" charset="0"/>
            </a:endParaRPr>
          </a:p>
        </p:txBody>
      </p:sp>
      <p:pic>
        <p:nvPicPr>
          <p:cNvPr id="35" name="Image 34">
            <a:extLst>
              <a:ext uri="{FF2B5EF4-FFF2-40B4-BE49-F238E27FC236}">
                <a16:creationId xmlns:a16="http://schemas.microsoft.com/office/drawing/2014/main" id="{D2943E01-1A04-4D86-97A9-85D3BA7837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84829" y="5122105"/>
            <a:ext cx="281328" cy="350696"/>
          </a:xfrm>
          <a:prstGeom prst="rect">
            <a:avLst/>
          </a:prstGeom>
        </p:spPr>
      </p:pic>
      <p:sp>
        <p:nvSpPr>
          <p:cNvPr id="37" name="ZoneTexte 36">
            <a:extLst>
              <a:ext uri="{FF2B5EF4-FFF2-40B4-BE49-F238E27FC236}">
                <a16:creationId xmlns:a16="http://schemas.microsoft.com/office/drawing/2014/main" id="{D9E4DC30-4C5D-48FE-A53B-68BBBA59290D}"/>
              </a:ext>
            </a:extLst>
          </p:cNvPr>
          <p:cNvSpPr txBox="1"/>
          <p:nvPr/>
        </p:nvSpPr>
        <p:spPr>
          <a:xfrm>
            <a:off x="3216968" y="5141155"/>
            <a:ext cx="1378298" cy="261610"/>
          </a:xfrm>
          <a:prstGeom prst="rect">
            <a:avLst/>
          </a:prstGeom>
          <a:noFill/>
        </p:spPr>
        <p:txBody>
          <a:bodyPr wrap="square" rtlCol="0">
            <a:spAutoFit/>
          </a:bodyPr>
          <a:lstStyle/>
          <a:p>
            <a:r>
              <a:rPr lang="fr-FR" sz="1100" dirty="0">
                <a:solidFill>
                  <a:schemeClr val="bg2">
                    <a:lumMod val="25000"/>
                  </a:schemeClr>
                </a:solidFill>
                <a:latin typeface="Consolas" panose="020B0609020204030204" pitchFamily="49" charset="0"/>
              </a:rPr>
              <a:t>Package.xml</a:t>
            </a:r>
          </a:p>
        </p:txBody>
      </p:sp>
      <p:sp>
        <p:nvSpPr>
          <p:cNvPr id="38" name="ZoneTexte 37">
            <a:extLst>
              <a:ext uri="{FF2B5EF4-FFF2-40B4-BE49-F238E27FC236}">
                <a16:creationId xmlns:a16="http://schemas.microsoft.com/office/drawing/2014/main" id="{CD80900F-7779-43D5-B414-071D64F23CE1}"/>
              </a:ext>
            </a:extLst>
          </p:cNvPr>
          <p:cNvSpPr txBox="1"/>
          <p:nvPr/>
        </p:nvSpPr>
        <p:spPr>
          <a:xfrm>
            <a:off x="2606267" y="5866543"/>
            <a:ext cx="738577" cy="261610"/>
          </a:xfrm>
          <a:prstGeom prst="rect">
            <a:avLst/>
          </a:prstGeom>
          <a:noFill/>
        </p:spPr>
        <p:txBody>
          <a:bodyPr wrap="square" rtlCol="0">
            <a:spAutoFit/>
          </a:bodyPr>
          <a:lstStyle/>
          <a:p>
            <a:r>
              <a:rPr lang="fr-FR" sz="1100" dirty="0" smtClean="0">
                <a:solidFill>
                  <a:schemeClr val="bg2">
                    <a:lumMod val="25000"/>
                  </a:schemeClr>
                </a:solidFill>
                <a:latin typeface="Consolas" panose="020B0609020204030204" pitchFamily="49" charset="0"/>
              </a:rPr>
              <a:t>scripts</a:t>
            </a:r>
            <a:endParaRPr lang="fr-FR" sz="1100" dirty="0">
              <a:solidFill>
                <a:schemeClr val="bg2">
                  <a:lumMod val="25000"/>
                </a:schemeClr>
              </a:solidFill>
              <a:latin typeface="Consolas" panose="020B0609020204030204" pitchFamily="49" charset="0"/>
            </a:endParaRPr>
          </a:p>
        </p:txBody>
      </p:sp>
      <p:pic>
        <p:nvPicPr>
          <p:cNvPr id="40" name="Image 39">
            <a:extLst>
              <a:ext uri="{FF2B5EF4-FFF2-40B4-BE49-F238E27FC236}">
                <a16:creationId xmlns:a16="http://schemas.microsoft.com/office/drawing/2014/main" id="{63DFCDCE-94C0-4EB3-B868-40500A680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4978" y="4538275"/>
            <a:ext cx="405459" cy="328081"/>
          </a:xfrm>
          <a:prstGeom prst="rect">
            <a:avLst/>
          </a:prstGeom>
        </p:spPr>
      </p:pic>
      <p:sp>
        <p:nvSpPr>
          <p:cNvPr id="45" name="ZoneTexte 44">
            <a:extLst>
              <a:ext uri="{FF2B5EF4-FFF2-40B4-BE49-F238E27FC236}">
                <a16:creationId xmlns:a16="http://schemas.microsoft.com/office/drawing/2014/main" id="{CE94691F-FDDC-4456-BE3C-94B83FF0D328}"/>
              </a:ext>
            </a:extLst>
          </p:cNvPr>
          <p:cNvSpPr txBox="1"/>
          <p:nvPr/>
        </p:nvSpPr>
        <p:spPr>
          <a:xfrm>
            <a:off x="1056784" y="4877274"/>
            <a:ext cx="1460492" cy="246221"/>
          </a:xfrm>
          <a:prstGeom prst="rect">
            <a:avLst/>
          </a:prstGeom>
          <a:noFill/>
        </p:spPr>
        <p:txBody>
          <a:bodyPr wrap="square" rtlCol="0">
            <a:spAutoFit/>
          </a:bodyPr>
          <a:lstStyle/>
          <a:p>
            <a:pPr algn="r"/>
            <a:r>
              <a:rPr lang="fr-FR" sz="1000" dirty="0" err="1">
                <a:latin typeface="Consolas" panose="020B0609020204030204" pitchFamily="49" charset="0"/>
              </a:rPr>
              <a:t>beginner_tutorials</a:t>
            </a:r>
            <a:endParaRPr lang="fr-FR" sz="900" dirty="0">
              <a:solidFill>
                <a:schemeClr val="bg2">
                  <a:lumMod val="25000"/>
                </a:schemeClr>
              </a:solidFill>
              <a:latin typeface="Consolas" panose="020B0609020204030204" pitchFamily="49" charset="0"/>
            </a:endParaRPr>
          </a:p>
        </p:txBody>
      </p:sp>
      <p:cxnSp>
        <p:nvCxnSpPr>
          <p:cNvPr id="46" name="Connecteur droit 45">
            <a:extLst>
              <a:ext uri="{FF2B5EF4-FFF2-40B4-BE49-F238E27FC236}">
                <a16:creationId xmlns:a16="http://schemas.microsoft.com/office/drawing/2014/main" id="{CE437349-85B0-4067-B224-C5218FE4218D}"/>
              </a:ext>
            </a:extLst>
          </p:cNvPr>
          <p:cNvCxnSpPr/>
          <p:nvPr/>
        </p:nvCxnSpPr>
        <p:spPr>
          <a:xfrm>
            <a:off x="2517810" y="4718102"/>
            <a:ext cx="1811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necteur droit 46">
            <a:extLst>
              <a:ext uri="{FF2B5EF4-FFF2-40B4-BE49-F238E27FC236}">
                <a16:creationId xmlns:a16="http://schemas.microsoft.com/office/drawing/2014/main" id="{19F6594A-CAEA-4103-82B8-D35DC667BE20}"/>
              </a:ext>
            </a:extLst>
          </p:cNvPr>
          <p:cNvCxnSpPr/>
          <p:nvPr/>
        </p:nvCxnSpPr>
        <p:spPr>
          <a:xfrm>
            <a:off x="2698428" y="4718102"/>
            <a:ext cx="0" cy="10617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A6A0A4A8-99F5-48E9-ACA2-C52592B2D6CE}"/>
              </a:ext>
            </a:extLst>
          </p:cNvPr>
          <p:cNvCxnSpPr/>
          <p:nvPr/>
        </p:nvCxnSpPr>
        <p:spPr>
          <a:xfrm>
            <a:off x="2700184" y="4855948"/>
            <a:ext cx="1373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F5BE1654-86D2-4D65-A95E-460AA09D1FE5}"/>
              </a:ext>
            </a:extLst>
          </p:cNvPr>
          <p:cNvCxnSpPr/>
          <p:nvPr/>
        </p:nvCxnSpPr>
        <p:spPr>
          <a:xfrm>
            <a:off x="2700184" y="5301199"/>
            <a:ext cx="1135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0" name="Image 49">
            <a:extLst>
              <a:ext uri="{FF2B5EF4-FFF2-40B4-BE49-F238E27FC236}">
                <a16:creationId xmlns:a16="http://schemas.microsoft.com/office/drawing/2014/main" id="{BF9474A6-A02F-4CA2-8079-0A1CAE755B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86031" y="4640852"/>
            <a:ext cx="289036" cy="358404"/>
          </a:xfrm>
          <a:prstGeom prst="rect">
            <a:avLst/>
          </a:prstGeom>
        </p:spPr>
      </p:pic>
      <p:sp>
        <p:nvSpPr>
          <p:cNvPr id="51" name="ZoneTexte 50">
            <a:extLst>
              <a:ext uri="{FF2B5EF4-FFF2-40B4-BE49-F238E27FC236}">
                <a16:creationId xmlns:a16="http://schemas.microsoft.com/office/drawing/2014/main" id="{04A10812-F47B-46E2-A853-BF0B8256E074}"/>
              </a:ext>
            </a:extLst>
          </p:cNvPr>
          <p:cNvSpPr txBox="1"/>
          <p:nvPr/>
        </p:nvSpPr>
        <p:spPr>
          <a:xfrm>
            <a:off x="3241095" y="4640852"/>
            <a:ext cx="1354171" cy="261610"/>
          </a:xfrm>
          <a:prstGeom prst="rect">
            <a:avLst/>
          </a:prstGeom>
          <a:noFill/>
        </p:spPr>
        <p:txBody>
          <a:bodyPr wrap="square" rtlCol="0">
            <a:spAutoFit/>
          </a:bodyPr>
          <a:lstStyle/>
          <a:p>
            <a:r>
              <a:rPr lang="fr-FR" sz="1100" dirty="0">
                <a:latin typeface="Consolas" panose="020B0609020204030204" pitchFamily="49" charset="0"/>
              </a:rPr>
              <a:t>CMakeLists.txt</a:t>
            </a:r>
          </a:p>
        </p:txBody>
      </p:sp>
      <p:cxnSp>
        <p:nvCxnSpPr>
          <p:cNvPr id="52" name="Connecteur droit 51">
            <a:extLst>
              <a:ext uri="{FF2B5EF4-FFF2-40B4-BE49-F238E27FC236}">
                <a16:creationId xmlns:a16="http://schemas.microsoft.com/office/drawing/2014/main" id="{5443CE56-8BEF-443D-9AF2-F5F42B5E433E}"/>
              </a:ext>
            </a:extLst>
          </p:cNvPr>
          <p:cNvCxnSpPr/>
          <p:nvPr/>
        </p:nvCxnSpPr>
        <p:spPr>
          <a:xfrm>
            <a:off x="2700184" y="5781103"/>
            <a:ext cx="1135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Connecteur droit 52">
            <a:extLst>
              <a:ext uri="{FF2B5EF4-FFF2-40B4-BE49-F238E27FC236}">
                <a16:creationId xmlns:a16="http://schemas.microsoft.com/office/drawing/2014/main" id="{47EA3D93-40E9-40B8-B7E1-A04125915B77}"/>
              </a:ext>
            </a:extLst>
          </p:cNvPr>
          <p:cNvCxnSpPr/>
          <p:nvPr/>
        </p:nvCxnSpPr>
        <p:spPr>
          <a:xfrm>
            <a:off x="3259967" y="5799973"/>
            <a:ext cx="3424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4" name="Image 53">
            <a:extLst>
              <a:ext uri="{FF2B5EF4-FFF2-40B4-BE49-F238E27FC236}">
                <a16:creationId xmlns:a16="http://schemas.microsoft.com/office/drawing/2014/main" id="{9ED2E31B-8643-4430-9061-6FDCDFEFCDAE}"/>
              </a:ext>
            </a:extLst>
          </p:cNvPr>
          <p:cNvPicPr>
            <a:picLocks noChangeAspect="1"/>
          </p:cNvPicPr>
          <p:nvPr/>
        </p:nvPicPr>
        <p:blipFill>
          <a:blip r:embed="rId5"/>
          <a:stretch>
            <a:fillRect/>
          </a:stretch>
        </p:blipFill>
        <p:spPr>
          <a:xfrm>
            <a:off x="3637583" y="5625139"/>
            <a:ext cx="262372" cy="331417"/>
          </a:xfrm>
          <a:prstGeom prst="rect">
            <a:avLst/>
          </a:prstGeom>
        </p:spPr>
      </p:pic>
      <p:sp>
        <p:nvSpPr>
          <p:cNvPr id="55" name="ZoneTexte 54">
            <a:extLst>
              <a:ext uri="{FF2B5EF4-FFF2-40B4-BE49-F238E27FC236}">
                <a16:creationId xmlns:a16="http://schemas.microsoft.com/office/drawing/2014/main" id="{4CB6767C-B333-4DE7-83AD-8DF85DD163C1}"/>
              </a:ext>
            </a:extLst>
          </p:cNvPr>
          <p:cNvSpPr txBox="1"/>
          <p:nvPr/>
        </p:nvSpPr>
        <p:spPr>
          <a:xfrm>
            <a:off x="3840479" y="5694946"/>
            <a:ext cx="2245374" cy="261610"/>
          </a:xfrm>
          <a:prstGeom prst="rect">
            <a:avLst/>
          </a:prstGeom>
          <a:noFill/>
        </p:spPr>
        <p:txBody>
          <a:bodyPr wrap="square" rtlCol="0">
            <a:spAutoFit/>
          </a:bodyPr>
          <a:lstStyle/>
          <a:p>
            <a:r>
              <a:rPr lang="fr-FR" sz="1100" dirty="0">
                <a:solidFill>
                  <a:srgbClr val="FF2D80"/>
                </a:solidFill>
                <a:latin typeface="Consolas" panose="020B0609020204030204" pitchFamily="49" charset="0"/>
              </a:rPr>
              <a:t>First_Publisher_Node.py</a:t>
            </a:r>
          </a:p>
        </p:txBody>
      </p:sp>
      <p:pic>
        <p:nvPicPr>
          <p:cNvPr id="56" name="Image 55">
            <a:extLst>
              <a:ext uri="{FF2B5EF4-FFF2-40B4-BE49-F238E27FC236}">
                <a16:creationId xmlns:a16="http://schemas.microsoft.com/office/drawing/2014/main" id="{3A297FED-864A-4A9E-A933-88C1CB4F24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4508" y="5592033"/>
            <a:ext cx="405459" cy="328081"/>
          </a:xfrm>
          <a:prstGeom prst="rect">
            <a:avLst/>
          </a:prstGeom>
        </p:spPr>
      </p:pic>
      <p:pic>
        <p:nvPicPr>
          <p:cNvPr id="61" name="Image 6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57939" y="5688560"/>
            <a:ext cx="203632" cy="203632"/>
          </a:xfrm>
          <a:prstGeom prst="rect">
            <a:avLst/>
          </a:prstGeom>
        </p:spPr>
      </p:pic>
    </p:spTree>
    <p:extLst>
      <p:ext uri="{BB962C8B-B14F-4D97-AF65-F5344CB8AC3E}">
        <p14:creationId xmlns:p14="http://schemas.microsoft.com/office/powerpoint/2010/main" val="38736931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Create</a:t>
            </a:r>
            <a:r>
              <a:rPr lang="fr-FR" dirty="0"/>
              <a:t> first </a:t>
            </a:r>
            <a:r>
              <a:rPr lang="fr-FR" dirty="0" err="1"/>
              <a:t>node</a:t>
            </a:r>
            <a:r>
              <a:rPr lang="fr-FR" dirty="0"/>
              <a:t> </a:t>
            </a:r>
            <a:r>
              <a:rPr lang="fr-FR" i="1" dirty="0"/>
              <a:t>Hello World </a:t>
            </a:r>
            <a:r>
              <a:rPr lang="fr-FR" i="1" dirty="0" smtClean="0"/>
              <a:t>(C++)</a:t>
            </a:r>
            <a:endParaRPr lang="fr-FR" i="1" dirty="0"/>
          </a:p>
        </p:txBody>
      </p:sp>
      <p:sp>
        <p:nvSpPr>
          <p:cNvPr id="17" name="Espace réservé du numéro de diapositive 16"/>
          <p:cNvSpPr>
            <a:spLocks noGrp="1"/>
          </p:cNvSpPr>
          <p:nvPr>
            <p:ph type="sldNum" sz="quarter" idx="12"/>
          </p:nvPr>
        </p:nvSpPr>
        <p:spPr/>
        <p:txBody>
          <a:bodyPr/>
          <a:lstStyle/>
          <a:p>
            <a:fld id="{7C59E55F-A350-4989-9404-8411324CBBDC}" type="slidenum">
              <a:rPr lang="fr-FR" smtClean="0"/>
              <a:pPr/>
              <a:t>2</a:t>
            </a:fld>
            <a:endParaRPr lang="fr-FR" dirty="0"/>
          </a:p>
        </p:txBody>
      </p:sp>
      <p:sp>
        <p:nvSpPr>
          <p:cNvPr id="9" name="Espace réservé du contenu 2"/>
          <p:cNvSpPr txBox="1">
            <a:spLocks/>
          </p:cNvSpPr>
          <p:nvPr/>
        </p:nvSpPr>
        <p:spPr>
          <a:xfrm>
            <a:off x="397625" y="1455115"/>
            <a:ext cx="5412625" cy="474933"/>
          </a:xfrm>
          <a:prstGeom prst="rect">
            <a:avLst/>
          </a:prstGeom>
        </p:spPr>
        <p:txBody>
          <a:bodyPr vert="horz" lIns="91440" tIns="45720" rIns="91440" bIns="45720" rtlCol="0">
            <a:normAutofit/>
          </a:bodyPr>
          <a:lstStyle>
            <a:lvl1pPr marL="355600" indent="-355600" algn="just" defTabSz="914400" rtl="0" eaLnBrk="1" latinLnBrk="0" hangingPunct="1">
              <a:lnSpc>
                <a:spcPct val="90000"/>
              </a:lnSpc>
              <a:spcBef>
                <a:spcPts val="1000"/>
              </a:spcBef>
              <a:buClr>
                <a:srgbClr val="15376D"/>
              </a:buClr>
              <a:buSzPct val="85000"/>
              <a:buFont typeface="Wingdings" panose="05000000000000000000" pitchFamily="2" charset="2"/>
              <a:buChar char="§"/>
              <a:defRPr lang="fr-FR" sz="2000" kern="1200" dirty="0" smtClean="0">
                <a:solidFill>
                  <a:schemeClr val="tx1"/>
                </a:solidFill>
                <a:latin typeface="Arial MT" panose="020B0604020202020204" pitchFamily="34" charset="0"/>
                <a:ea typeface="+mn-ea"/>
                <a:cs typeface="+mn-cs"/>
              </a:defRPr>
            </a:lvl1pPr>
            <a:lvl2pPr marL="787400" indent="-3429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fr-FR" sz="1600" kern="1200" dirty="0" smtClean="0">
                <a:solidFill>
                  <a:schemeClr val="tx1"/>
                </a:solidFill>
                <a:latin typeface="Arial MT"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with </a:t>
            </a:r>
            <a:r>
              <a:rPr lang="en-US" sz="2400" b="1" dirty="0" err="1" smtClean="0"/>
              <a:t>roscpp</a:t>
            </a:r>
            <a:r>
              <a:rPr lang="en-US" sz="2400" dirty="0" smtClean="0"/>
              <a:t> (C++ </a:t>
            </a:r>
            <a:r>
              <a:rPr lang="en-US" sz="2400" dirty="0"/>
              <a:t>Client Library)</a:t>
            </a:r>
            <a:endParaRPr lang="he-IL" dirty="0"/>
          </a:p>
        </p:txBody>
      </p:sp>
      <p:sp>
        <p:nvSpPr>
          <p:cNvPr id="11" name="ZoneTexte 10"/>
          <p:cNvSpPr txBox="1"/>
          <p:nvPr/>
        </p:nvSpPr>
        <p:spPr>
          <a:xfrm>
            <a:off x="6565901" y="3788369"/>
            <a:ext cx="4892430" cy="615553"/>
          </a:xfrm>
          <a:prstGeom prst="rect">
            <a:avLst/>
          </a:prstGeom>
          <a:solidFill>
            <a:srgbClr val="D9D9D9"/>
          </a:solidFill>
        </p:spPr>
        <p:txBody>
          <a:bodyPr wrap="square" rtlCol="0">
            <a:spAutoFit/>
          </a:bodyPr>
          <a:lstStyle/>
          <a:p>
            <a:pPr lvl="0"/>
            <a:r>
              <a:rPr lang="fr-FR" sz="1600" dirty="0" smtClean="0">
                <a:solidFill>
                  <a:schemeClr val="bg2">
                    <a:lumMod val="25000"/>
                  </a:schemeClr>
                </a:solidFill>
                <a:latin typeface="Consolas" panose="020B0609020204030204" pitchFamily="49" charset="0"/>
              </a:rPr>
              <a:t>&gt; </a:t>
            </a:r>
            <a:r>
              <a:rPr lang="fr-FR" dirty="0" smtClean="0"/>
              <a:t>cd ~/</a:t>
            </a:r>
            <a:r>
              <a:rPr lang="fr-FR" dirty="0" err="1" smtClean="0"/>
              <a:t>catkin_ws</a:t>
            </a:r>
            <a:r>
              <a:rPr lang="fr-FR" dirty="0" smtClean="0"/>
              <a:t>/</a:t>
            </a:r>
            <a:r>
              <a:rPr lang="fr-FR" dirty="0" err="1" smtClean="0"/>
              <a:t>src</a:t>
            </a:r>
            <a:r>
              <a:rPr lang="fr-FR" dirty="0" smtClean="0"/>
              <a:t>/</a:t>
            </a:r>
            <a:r>
              <a:rPr lang="fr-FR" dirty="0" err="1" smtClean="0"/>
              <a:t>beginner_tutorials</a:t>
            </a:r>
            <a:r>
              <a:rPr lang="fr-FR" dirty="0" smtClean="0"/>
              <a:t>/</a:t>
            </a:r>
            <a:r>
              <a:rPr lang="fr-FR" dirty="0" err="1" smtClean="0"/>
              <a:t>src</a:t>
            </a:r>
            <a:endParaRPr lang="fr-FR" dirty="0" smtClean="0"/>
          </a:p>
          <a:p>
            <a:pPr lvl="0"/>
            <a:r>
              <a:rPr lang="fr-FR" sz="1600" dirty="0" smtClean="0">
                <a:solidFill>
                  <a:schemeClr val="bg2">
                    <a:lumMod val="25000"/>
                  </a:schemeClr>
                </a:solidFill>
                <a:latin typeface="Consolas" panose="020B0609020204030204" pitchFamily="49" charset="0"/>
              </a:rPr>
              <a:t>&gt; </a:t>
            </a:r>
            <a:r>
              <a:rPr lang="fr-FR" sz="1600" dirty="0" err="1" smtClean="0">
                <a:solidFill>
                  <a:schemeClr val="bg2">
                    <a:lumMod val="25000"/>
                  </a:schemeClr>
                </a:solidFill>
                <a:latin typeface="Consolas" panose="020B0609020204030204" pitchFamily="49" charset="0"/>
              </a:rPr>
              <a:t>sudo</a:t>
            </a:r>
            <a:r>
              <a:rPr lang="fr-FR" sz="1600" dirty="0" smtClean="0">
                <a:solidFill>
                  <a:schemeClr val="bg2">
                    <a:lumMod val="25000"/>
                  </a:schemeClr>
                </a:solidFill>
                <a:latin typeface="Consolas" panose="020B0609020204030204" pitchFamily="49" charset="0"/>
              </a:rPr>
              <a:t> </a:t>
            </a:r>
            <a:r>
              <a:rPr lang="fr-FR" sz="1600" dirty="0" err="1" smtClean="0">
                <a:solidFill>
                  <a:schemeClr val="bg2">
                    <a:lumMod val="25000"/>
                  </a:schemeClr>
                </a:solidFill>
                <a:latin typeface="Consolas" panose="020B0609020204030204" pitchFamily="49" charset="0"/>
              </a:rPr>
              <a:t>gedit</a:t>
            </a:r>
            <a:r>
              <a:rPr lang="fr-FR" sz="1600" dirty="0" smtClean="0">
                <a:solidFill>
                  <a:schemeClr val="bg2">
                    <a:lumMod val="25000"/>
                  </a:schemeClr>
                </a:solidFill>
                <a:latin typeface="Consolas" panose="020B0609020204030204" pitchFamily="49" charset="0"/>
              </a:rPr>
              <a:t> hello_cpp.cpp</a:t>
            </a:r>
            <a:endParaRPr lang="fr-FR" sz="1600" dirty="0">
              <a:solidFill>
                <a:schemeClr val="bg2">
                  <a:lumMod val="25000"/>
                </a:schemeClr>
              </a:solidFill>
              <a:latin typeface="Consolas" panose="020B0609020204030204" pitchFamily="49" charset="0"/>
            </a:endParaRPr>
          </a:p>
        </p:txBody>
      </p:sp>
      <p:sp>
        <p:nvSpPr>
          <p:cNvPr id="12" name="ZoneTexte 11"/>
          <p:cNvSpPr txBox="1"/>
          <p:nvPr/>
        </p:nvSpPr>
        <p:spPr>
          <a:xfrm>
            <a:off x="6098922" y="2148916"/>
            <a:ext cx="5434567" cy="338554"/>
          </a:xfrm>
          <a:prstGeom prst="rect">
            <a:avLst/>
          </a:prstGeom>
          <a:solidFill>
            <a:schemeClr val="bg1"/>
          </a:solidFill>
        </p:spPr>
        <p:txBody>
          <a:bodyPr wrap="square" rtlCol="0">
            <a:spAutoFit/>
          </a:bodyPr>
          <a:lstStyle/>
          <a:p>
            <a:pPr lvl="0"/>
            <a:r>
              <a:rPr lang="fr-FR" sz="1600" dirty="0" smtClean="0">
                <a:solidFill>
                  <a:schemeClr val="bg2">
                    <a:lumMod val="25000"/>
                  </a:schemeClr>
                </a:solidFill>
                <a:latin typeface="Consolas" panose="020B0609020204030204" pitchFamily="49" charset="0"/>
              </a:rPr>
              <a:t>ROS main header file </a:t>
            </a:r>
            <a:r>
              <a:rPr lang="fr-FR" sz="1600" dirty="0" err="1" smtClean="0">
                <a:solidFill>
                  <a:schemeClr val="bg2">
                    <a:lumMod val="25000"/>
                  </a:schemeClr>
                </a:solidFill>
                <a:latin typeface="Consolas" panose="020B0609020204030204" pitchFamily="49" charset="0"/>
              </a:rPr>
              <a:t>include</a:t>
            </a:r>
            <a:endParaRPr lang="fr-FR" sz="1600" dirty="0">
              <a:solidFill>
                <a:schemeClr val="bg2">
                  <a:lumMod val="25000"/>
                </a:schemeClr>
              </a:solidFill>
              <a:latin typeface="Consolas" panose="020B0609020204030204" pitchFamily="49" charset="0"/>
            </a:endParaRPr>
          </a:p>
        </p:txBody>
      </p:sp>
      <p:sp>
        <p:nvSpPr>
          <p:cNvPr id="16" name="ZoneTexte 15"/>
          <p:cNvSpPr txBox="1"/>
          <p:nvPr/>
        </p:nvSpPr>
        <p:spPr>
          <a:xfrm>
            <a:off x="6554233" y="3368141"/>
            <a:ext cx="3283527" cy="369332"/>
          </a:xfrm>
          <a:prstGeom prst="rect">
            <a:avLst/>
          </a:prstGeom>
          <a:noFill/>
        </p:spPr>
        <p:txBody>
          <a:bodyPr wrap="square" rtlCol="0">
            <a:spAutoFit/>
          </a:bodyPr>
          <a:lstStyle/>
          <a:p>
            <a:r>
              <a:rPr lang="en-US" dirty="0" smtClean="0">
                <a:latin typeface="Arial MT" panose="020B0604020202020204" pitchFamily="34" charset="0"/>
              </a:rPr>
              <a:t>Create the node</a:t>
            </a:r>
            <a:endParaRPr lang="fr-FR" dirty="0"/>
          </a:p>
        </p:txBody>
      </p:sp>
      <p:pic>
        <p:nvPicPr>
          <p:cNvPr id="18" name="Imag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93946" y="5459314"/>
            <a:ext cx="281328" cy="350696"/>
          </a:xfrm>
          <a:prstGeom prst="rect">
            <a:avLst/>
          </a:prstGeom>
        </p:spPr>
      </p:pic>
      <p:sp>
        <p:nvSpPr>
          <p:cNvPr id="19" name="ZoneTexte 18"/>
          <p:cNvSpPr txBox="1"/>
          <p:nvPr/>
        </p:nvSpPr>
        <p:spPr>
          <a:xfrm>
            <a:off x="8726085" y="5459314"/>
            <a:ext cx="1378298" cy="261610"/>
          </a:xfrm>
          <a:prstGeom prst="rect">
            <a:avLst/>
          </a:prstGeom>
          <a:noFill/>
        </p:spPr>
        <p:txBody>
          <a:bodyPr wrap="square" rtlCol="0">
            <a:spAutoFit/>
          </a:bodyPr>
          <a:lstStyle/>
          <a:p>
            <a:r>
              <a:rPr lang="fr-FR" sz="1100" dirty="0">
                <a:solidFill>
                  <a:schemeClr val="bg2">
                    <a:lumMod val="25000"/>
                  </a:schemeClr>
                </a:solidFill>
                <a:latin typeface="Consolas" panose="020B0609020204030204" pitchFamily="49" charset="0"/>
              </a:rPr>
              <a:t>Package.xml</a:t>
            </a:r>
          </a:p>
        </p:txBody>
      </p:sp>
      <p:pic>
        <p:nvPicPr>
          <p:cNvPr id="20" name="Imag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93946" y="5988192"/>
            <a:ext cx="439295" cy="355460"/>
          </a:xfrm>
          <a:prstGeom prst="rect">
            <a:avLst/>
          </a:prstGeom>
        </p:spPr>
      </p:pic>
      <p:sp>
        <p:nvSpPr>
          <p:cNvPr id="21" name="ZoneTexte 20"/>
          <p:cNvSpPr txBox="1"/>
          <p:nvPr/>
        </p:nvSpPr>
        <p:spPr>
          <a:xfrm>
            <a:off x="8340589" y="6302885"/>
            <a:ext cx="884501" cy="261610"/>
          </a:xfrm>
          <a:prstGeom prst="rect">
            <a:avLst/>
          </a:prstGeom>
          <a:noFill/>
        </p:spPr>
        <p:txBody>
          <a:bodyPr wrap="square" rtlCol="0">
            <a:spAutoFit/>
          </a:bodyPr>
          <a:lstStyle/>
          <a:p>
            <a:r>
              <a:rPr lang="fr-FR" sz="1100" dirty="0" err="1" smtClean="0">
                <a:solidFill>
                  <a:srgbClr val="FF2D80"/>
                </a:solidFill>
                <a:latin typeface="Consolas" panose="020B0609020204030204" pitchFamily="49" charset="0"/>
              </a:rPr>
              <a:t>src</a:t>
            </a:r>
            <a:endParaRPr lang="fr-FR" sz="1100" dirty="0">
              <a:solidFill>
                <a:srgbClr val="FF2D80"/>
              </a:solidFill>
              <a:latin typeface="Consolas" panose="020B0609020204030204" pitchFamily="49" charset="0"/>
            </a:endParaRPr>
          </a:p>
        </p:txBody>
      </p:sp>
      <p:pic>
        <p:nvPicPr>
          <p:cNvPr id="22" name="Imag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39725" y="4609981"/>
            <a:ext cx="439295" cy="355460"/>
          </a:xfrm>
          <a:prstGeom prst="rect">
            <a:avLst/>
          </a:prstGeom>
        </p:spPr>
      </p:pic>
      <p:sp>
        <p:nvSpPr>
          <p:cNvPr id="23" name="ZoneTexte 22"/>
          <p:cNvSpPr txBox="1"/>
          <p:nvPr/>
        </p:nvSpPr>
        <p:spPr>
          <a:xfrm>
            <a:off x="6502400" y="4950958"/>
            <a:ext cx="1574793" cy="261610"/>
          </a:xfrm>
          <a:prstGeom prst="rect">
            <a:avLst/>
          </a:prstGeom>
          <a:noFill/>
        </p:spPr>
        <p:txBody>
          <a:bodyPr wrap="square" rtlCol="0">
            <a:spAutoFit/>
          </a:bodyPr>
          <a:lstStyle/>
          <a:p>
            <a:r>
              <a:rPr lang="fr-FR" sz="1100" dirty="0" err="1">
                <a:latin typeface="Consolas" panose="020B0609020204030204" pitchFamily="49" charset="0"/>
              </a:rPr>
              <a:t>beginner_tutorials</a:t>
            </a:r>
            <a:endParaRPr lang="fr-FR" sz="1100" dirty="0">
              <a:latin typeface="Consolas" panose="020B0609020204030204" pitchFamily="49" charset="0"/>
            </a:endParaRPr>
          </a:p>
        </p:txBody>
      </p:sp>
      <p:cxnSp>
        <p:nvCxnSpPr>
          <p:cNvPr id="24" name="Connecteur droit 23"/>
          <p:cNvCxnSpPr/>
          <p:nvPr/>
        </p:nvCxnSpPr>
        <p:spPr>
          <a:xfrm>
            <a:off x="8026393" y="4817186"/>
            <a:ext cx="1811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p:nvCxnSpPr>
        <p:spPr>
          <a:xfrm>
            <a:off x="8207545" y="4817186"/>
            <a:ext cx="0" cy="1393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Connecteur droit 25"/>
          <p:cNvCxnSpPr/>
          <p:nvPr/>
        </p:nvCxnSpPr>
        <p:spPr>
          <a:xfrm>
            <a:off x="8209301" y="5145532"/>
            <a:ext cx="1373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Connecteur droit 26"/>
          <p:cNvCxnSpPr/>
          <p:nvPr/>
        </p:nvCxnSpPr>
        <p:spPr>
          <a:xfrm>
            <a:off x="8209301" y="5638408"/>
            <a:ext cx="1135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8" name="Imag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95148" y="4930436"/>
            <a:ext cx="289036" cy="358404"/>
          </a:xfrm>
          <a:prstGeom prst="rect">
            <a:avLst/>
          </a:prstGeom>
        </p:spPr>
      </p:pic>
      <p:sp>
        <p:nvSpPr>
          <p:cNvPr id="29" name="ZoneTexte 28"/>
          <p:cNvSpPr txBox="1"/>
          <p:nvPr/>
        </p:nvSpPr>
        <p:spPr>
          <a:xfrm>
            <a:off x="8750212" y="4930436"/>
            <a:ext cx="1354171" cy="261610"/>
          </a:xfrm>
          <a:prstGeom prst="rect">
            <a:avLst/>
          </a:prstGeom>
          <a:noFill/>
        </p:spPr>
        <p:txBody>
          <a:bodyPr wrap="square" rtlCol="0">
            <a:spAutoFit/>
          </a:bodyPr>
          <a:lstStyle/>
          <a:p>
            <a:r>
              <a:rPr lang="fr-FR" sz="1100" dirty="0">
                <a:latin typeface="Consolas" panose="020B0609020204030204" pitchFamily="49" charset="0"/>
              </a:rPr>
              <a:t>CMakeLists.txt</a:t>
            </a:r>
          </a:p>
        </p:txBody>
      </p:sp>
      <p:cxnSp>
        <p:nvCxnSpPr>
          <p:cNvPr id="30" name="Connecteur droit 29"/>
          <p:cNvCxnSpPr/>
          <p:nvPr/>
        </p:nvCxnSpPr>
        <p:spPr>
          <a:xfrm>
            <a:off x="8209301" y="6210387"/>
            <a:ext cx="1135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p:nvCxnSpPr>
        <p:spPr>
          <a:xfrm>
            <a:off x="8877293" y="6165922"/>
            <a:ext cx="1811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a:off x="9058445" y="6165922"/>
            <a:ext cx="0" cy="3283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9060201" y="6494268"/>
            <a:ext cx="1373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Image 33"/>
          <p:cNvPicPr>
            <a:picLocks noChangeAspect="1"/>
          </p:cNvPicPr>
          <p:nvPr/>
        </p:nvPicPr>
        <p:blipFill>
          <a:blip r:embed="rId5"/>
          <a:stretch>
            <a:fillRect/>
          </a:stretch>
        </p:blipFill>
        <p:spPr>
          <a:xfrm>
            <a:off x="9225091" y="6328559"/>
            <a:ext cx="262372" cy="331417"/>
          </a:xfrm>
          <a:prstGeom prst="rect">
            <a:avLst/>
          </a:prstGeom>
        </p:spPr>
      </p:pic>
      <p:sp>
        <p:nvSpPr>
          <p:cNvPr id="35" name="ZoneTexte 34"/>
          <p:cNvSpPr txBox="1"/>
          <p:nvPr/>
        </p:nvSpPr>
        <p:spPr>
          <a:xfrm>
            <a:off x="9509396" y="6381667"/>
            <a:ext cx="1403248" cy="261610"/>
          </a:xfrm>
          <a:prstGeom prst="rect">
            <a:avLst/>
          </a:prstGeom>
          <a:noFill/>
        </p:spPr>
        <p:txBody>
          <a:bodyPr wrap="square" rtlCol="0">
            <a:spAutoFit/>
          </a:bodyPr>
          <a:lstStyle/>
          <a:p>
            <a:r>
              <a:rPr lang="fr-FR" sz="1100" dirty="0" smtClean="0">
                <a:solidFill>
                  <a:srgbClr val="FF2D80"/>
                </a:solidFill>
                <a:latin typeface="Consolas" panose="020B0609020204030204" pitchFamily="49" charset="0"/>
              </a:rPr>
              <a:t>hello_cpp.cpp</a:t>
            </a:r>
            <a:endParaRPr lang="fr-FR" sz="1100" dirty="0">
              <a:solidFill>
                <a:srgbClr val="FF2D80"/>
              </a:solidFill>
              <a:latin typeface="Consolas" panose="020B0609020204030204" pitchFamily="49" charset="0"/>
            </a:endParaRPr>
          </a:p>
        </p:txBody>
      </p:sp>
      <p:sp>
        <p:nvSpPr>
          <p:cNvPr id="37" name="ZoneTexte 36"/>
          <p:cNvSpPr txBox="1"/>
          <p:nvPr/>
        </p:nvSpPr>
        <p:spPr>
          <a:xfrm>
            <a:off x="569791" y="2286613"/>
            <a:ext cx="4307009" cy="3416320"/>
          </a:xfrm>
          <a:prstGeom prst="rect">
            <a:avLst/>
          </a:prstGeom>
          <a:solidFill>
            <a:srgbClr val="F3F5F7"/>
          </a:solidFill>
          <a:ln>
            <a:solidFill>
              <a:srgbClr val="B4C2D0"/>
            </a:solidFill>
          </a:ln>
        </p:spPr>
        <p:txBody>
          <a:bodyPr wrap="square" rtlCol="0">
            <a:spAutoFit/>
          </a:bodyPr>
          <a:lstStyle/>
          <a:p>
            <a:r>
              <a:rPr lang="en-US" sz="1200" dirty="0">
                <a:solidFill>
                  <a:srgbClr val="000000"/>
                </a:solidFill>
                <a:latin typeface="Consolas"/>
                <a:ea typeface="Calibri"/>
                <a:cs typeface="Arial"/>
              </a:rPr>
              <a:t>#include </a:t>
            </a:r>
            <a:r>
              <a:rPr lang="en-US" sz="1200" dirty="0">
                <a:solidFill>
                  <a:srgbClr val="2A00FF"/>
                </a:solidFill>
                <a:latin typeface="Consolas"/>
                <a:ea typeface="Calibri"/>
                <a:cs typeface="Arial"/>
              </a:rPr>
              <a:t>&lt;</a:t>
            </a:r>
            <a:r>
              <a:rPr lang="en-US" sz="1200" dirty="0" err="1">
                <a:solidFill>
                  <a:srgbClr val="2A00FF"/>
                </a:solidFill>
                <a:latin typeface="Consolas"/>
                <a:ea typeface="Calibri"/>
                <a:cs typeface="Arial"/>
              </a:rPr>
              <a:t>ros</a:t>
            </a:r>
            <a:r>
              <a:rPr lang="en-US" sz="1200" dirty="0">
                <a:solidFill>
                  <a:srgbClr val="2A00FF"/>
                </a:solidFill>
                <a:latin typeface="Consolas"/>
                <a:ea typeface="Calibri"/>
                <a:cs typeface="Arial"/>
              </a:rPr>
              <a:t>/</a:t>
            </a:r>
            <a:r>
              <a:rPr lang="en-US" sz="1200" dirty="0" err="1">
                <a:solidFill>
                  <a:srgbClr val="2A00FF"/>
                </a:solidFill>
                <a:latin typeface="Consolas"/>
                <a:ea typeface="Calibri"/>
                <a:cs typeface="Arial"/>
              </a:rPr>
              <a:t>ros.h</a:t>
            </a:r>
            <a:r>
              <a:rPr lang="en-US" sz="1200" dirty="0">
                <a:solidFill>
                  <a:srgbClr val="2A00FF"/>
                </a:solidFill>
                <a:latin typeface="Consolas"/>
                <a:ea typeface="Calibri"/>
                <a:cs typeface="Arial"/>
              </a:rPr>
              <a:t>&gt;</a:t>
            </a:r>
          </a:p>
          <a:p>
            <a:endParaRPr lang="en-US" sz="1200" dirty="0">
              <a:solidFill>
                <a:srgbClr val="000000"/>
              </a:solidFill>
              <a:latin typeface="Consolas"/>
              <a:ea typeface="Calibri"/>
              <a:cs typeface="Arial"/>
            </a:endParaRPr>
          </a:p>
          <a:p>
            <a:r>
              <a:rPr lang="en-US" sz="1200" b="1" dirty="0" err="1" smtClean="0">
                <a:solidFill>
                  <a:srgbClr val="7F0055"/>
                </a:solidFill>
                <a:latin typeface="Consolas"/>
                <a:ea typeface="Calibri"/>
                <a:cs typeface="Arial"/>
              </a:rPr>
              <a:t>int</a:t>
            </a:r>
            <a:r>
              <a:rPr lang="en-US" sz="1200" dirty="0" smtClean="0">
                <a:solidFill>
                  <a:srgbClr val="000000"/>
                </a:solidFill>
                <a:latin typeface="Consolas"/>
                <a:ea typeface="Calibri"/>
                <a:cs typeface="Arial"/>
              </a:rPr>
              <a:t> main(</a:t>
            </a:r>
            <a:r>
              <a:rPr lang="en-US" sz="1200" b="1" dirty="0" err="1">
                <a:solidFill>
                  <a:srgbClr val="7F0055"/>
                </a:solidFill>
                <a:latin typeface="Consolas"/>
                <a:ea typeface="Calibri"/>
                <a:cs typeface="Arial"/>
              </a:rPr>
              <a:t>int</a:t>
            </a:r>
            <a:r>
              <a:rPr lang="en-US" sz="1200" b="1" dirty="0">
                <a:solidFill>
                  <a:srgbClr val="7F0055"/>
                </a:solidFill>
                <a:latin typeface="Consolas"/>
                <a:ea typeface="Calibri"/>
                <a:cs typeface="Arial"/>
              </a:rPr>
              <a:t> </a:t>
            </a:r>
            <a:r>
              <a:rPr lang="en-US" sz="1200" dirty="0" err="1">
                <a:latin typeface="Consolas"/>
                <a:ea typeface="Calibri"/>
                <a:cs typeface="Arial"/>
              </a:rPr>
              <a:t>argc</a:t>
            </a:r>
            <a:r>
              <a:rPr lang="en-US" sz="1200" dirty="0">
                <a:solidFill>
                  <a:srgbClr val="000000"/>
                </a:solidFill>
                <a:latin typeface="Consolas"/>
                <a:ea typeface="Calibri"/>
                <a:cs typeface="Arial"/>
              </a:rPr>
              <a:t>, </a:t>
            </a:r>
            <a:r>
              <a:rPr lang="en-US" sz="1200" b="1" dirty="0">
                <a:solidFill>
                  <a:srgbClr val="7F0055"/>
                </a:solidFill>
                <a:latin typeface="Consolas"/>
                <a:ea typeface="Calibri"/>
                <a:cs typeface="Arial"/>
              </a:rPr>
              <a:t>char** </a:t>
            </a:r>
            <a:r>
              <a:rPr lang="en-US" sz="1200" dirty="0" err="1">
                <a:latin typeface="Consolas"/>
                <a:ea typeface="Calibri"/>
                <a:cs typeface="Arial"/>
              </a:rPr>
              <a:t>argv</a:t>
            </a:r>
            <a:r>
              <a:rPr lang="en-US" sz="1200" dirty="0">
                <a:solidFill>
                  <a:srgbClr val="000000"/>
                </a:solidFill>
                <a:latin typeface="Consolas"/>
                <a:ea typeface="Calibri"/>
                <a:cs typeface="Arial"/>
              </a:rPr>
              <a:t>)</a:t>
            </a:r>
          </a:p>
          <a:p>
            <a:r>
              <a:rPr lang="en-US" sz="1200" dirty="0" smtClean="0">
                <a:solidFill>
                  <a:srgbClr val="000000"/>
                </a:solidFill>
                <a:latin typeface="Consolas"/>
                <a:ea typeface="Calibri"/>
                <a:cs typeface="Arial"/>
              </a:rPr>
              <a:t>{</a:t>
            </a:r>
            <a:endParaRPr lang="en-US" sz="1200" dirty="0">
              <a:solidFill>
                <a:srgbClr val="000000"/>
              </a:solidFill>
              <a:latin typeface="Consolas"/>
              <a:ea typeface="Calibri"/>
              <a:cs typeface="Arial"/>
            </a:endParaRPr>
          </a:p>
          <a:p>
            <a:r>
              <a:rPr lang="en-US" sz="1200" dirty="0">
                <a:solidFill>
                  <a:srgbClr val="000000"/>
                </a:solidFill>
                <a:latin typeface="Consolas"/>
                <a:ea typeface="Calibri"/>
                <a:cs typeface="Arial"/>
              </a:rPr>
              <a:t>  </a:t>
            </a:r>
            <a:r>
              <a:rPr lang="en-US" sz="1200" dirty="0" err="1">
                <a:solidFill>
                  <a:srgbClr val="000000"/>
                </a:solidFill>
                <a:latin typeface="Consolas"/>
                <a:ea typeface="Calibri"/>
                <a:cs typeface="Arial"/>
              </a:rPr>
              <a:t>ros</a:t>
            </a:r>
            <a:r>
              <a:rPr lang="en-US" sz="1200" dirty="0">
                <a:solidFill>
                  <a:srgbClr val="000000"/>
                </a:solidFill>
                <a:latin typeface="Consolas"/>
                <a:ea typeface="Calibri"/>
                <a:cs typeface="Arial"/>
              </a:rPr>
              <a:t>::</a:t>
            </a:r>
            <a:r>
              <a:rPr lang="en-US" sz="1200" dirty="0" err="1">
                <a:solidFill>
                  <a:srgbClr val="000000"/>
                </a:solidFill>
                <a:latin typeface="Consolas"/>
                <a:ea typeface="Calibri"/>
                <a:cs typeface="Arial"/>
              </a:rPr>
              <a:t>init</a:t>
            </a:r>
            <a:r>
              <a:rPr lang="en-US" sz="1200" dirty="0">
                <a:solidFill>
                  <a:srgbClr val="000000"/>
                </a:solidFill>
                <a:latin typeface="Consolas"/>
                <a:ea typeface="Calibri"/>
                <a:cs typeface="Arial"/>
              </a:rPr>
              <a:t>(</a:t>
            </a:r>
            <a:r>
              <a:rPr lang="en-US" sz="1200" dirty="0" err="1">
                <a:solidFill>
                  <a:srgbClr val="000000"/>
                </a:solidFill>
                <a:latin typeface="Consolas"/>
                <a:ea typeface="Calibri"/>
                <a:cs typeface="Arial"/>
              </a:rPr>
              <a:t>argc</a:t>
            </a:r>
            <a:r>
              <a:rPr lang="en-US" sz="1200" dirty="0">
                <a:solidFill>
                  <a:srgbClr val="000000"/>
                </a:solidFill>
                <a:latin typeface="Consolas"/>
                <a:ea typeface="Calibri"/>
                <a:cs typeface="Arial"/>
              </a:rPr>
              <a:t>, </a:t>
            </a:r>
            <a:r>
              <a:rPr lang="en-US" sz="1200" dirty="0" err="1">
                <a:solidFill>
                  <a:srgbClr val="000000"/>
                </a:solidFill>
                <a:latin typeface="Consolas"/>
                <a:ea typeface="Calibri"/>
                <a:cs typeface="Arial"/>
              </a:rPr>
              <a:t>argv</a:t>
            </a:r>
            <a:r>
              <a:rPr lang="en-US" sz="1200" dirty="0">
                <a:solidFill>
                  <a:srgbClr val="000000"/>
                </a:solidFill>
                <a:latin typeface="Consolas"/>
                <a:ea typeface="Calibri"/>
                <a:cs typeface="Arial"/>
              </a:rPr>
              <a:t>, </a:t>
            </a:r>
            <a:r>
              <a:rPr lang="en-US" sz="1200" dirty="0">
                <a:solidFill>
                  <a:srgbClr val="2A00FF"/>
                </a:solidFill>
                <a:latin typeface="Consolas"/>
                <a:ea typeface="Calibri"/>
                <a:cs typeface="Arial"/>
              </a:rPr>
              <a:t>"</a:t>
            </a:r>
            <a:r>
              <a:rPr lang="en-US" sz="1200" dirty="0" err="1">
                <a:solidFill>
                  <a:srgbClr val="2A00FF"/>
                </a:solidFill>
                <a:latin typeface="Consolas"/>
                <a:ea typeface="Calibri"/>
                <a:cs typeface="Arial"/>
              </a:rPr>
              <a:t>hello_world</a:t>
            </a:r>
            <a:r>
              <a:rPr lang="en-US" sz="1200" dirty="0">
                <a:solidFill>
                  <a:srgbClr val="2A00FF"/>
                </a:solidFill>
                <a:latin typeface="Consolas"/>
                <a:ea typeface="Calibri"/>
                <a:cs typeface="Arial"/>
              </a:rPr>
              <a:t>"</a:t>
            </a:r>
            <a:r>
              <a:rPr lang="en-US" sz="1200" dirty="0">
                <a:solidFill>
                  <a:srgbClr val="000000"/>
                </a:solidFill>
                <a:latin typeface="Consolas"/>
                <a:ea typeface="Calibri"/>
                <a:cs typeface="Arial"/>
              </a:rPr>
              <a:t>);</a:t>
            </a:r>
          </a:p>
          <a:p>
            <a:r>
              <a:rPr lang="en-US" sz="1200" dirty="0">
                <a:solidFill>
                  <a:srgbClr val="000000"/>
                </a:solidFill>
                <a:latin typeface="Consolas"/>
                <a:ea typeface="Calibri"/>
                <a:cs typeface="Arial"/>
              </a:rPr>
              <a:t>  </a:t>
            </a:r>
            <a:r>
              <a:rPr lang="en-US" sz="1200" dirty="0" err="1">
                <a:solidFill>
                  <a:srgbClr val="000000"/>
                </a:solidFill>
                <a:latin typeface="Consolas"/>
                <a:ea typeface="Calibri"/>
                <a:cs typeface="Arial"/>
              </a:rPr>
              <a:t>ros</a:t>
            </a:r>
            <a:r>
              <a:rPr lang="en-US" sz="1200" dirty="0">
                <a:solidFill>
                  <a:srgbClr val="000000"/>
                </a:solidFill>
                <a:latin typeface="Consolas"/>
                <a:ea typeface="Calibri"/>
                <a:cs typeface="Arial"/>
              </a:rPr>
              <a:t>::</a:t>
            </a:r>
            <a:r>
              <a:rPr lang="en-US" sz="1200" dirty="0" err="1">
                <a:solidFill>
                  <a:srgbClr val="000000"/>
                </a:solidFill>
                <a:latin typeface="Consolas"/>
                <a:ea typeface="Calibri"/>
                <a:cs typeface="Arial"/>
              </a:rPr>
              <a:t>NodeHandle</a:t>
            </a:r>
            <a:r>
              <a:rPr lang="en-US" sz="1200" dirty="0">
                <a:solidFill>
                  <a:srgbClr val="000000"/>
                </a:solidFill>
                <a:latin typeface="Consolas"/>
                <a:ea typeface="Calibri"/>
                <a:cs typeface="Arial"/>
              </a:rPr>
              <a:t> </a:t>
            </a:r>
            <a:r>
              <a:rPr lang="en-US" sz="1200" dirty="0" err="1">
                <a:solidFill>
                  <a:srgbClr val="000000"/>
                </a:solidFill>
                <a:latin typeface="Consolas"/>
                <a:ea typeface="Calibri"/>
                <a:cs typeface="Arial"/>
              </a:rPr>
              <a:t>nodeHandle</a:t>
            </a:r>
            <a:r>
              <a:rPr lang="en-US" sz="1200" dirty="0">
                <a:solidFill>
                  <a:srgbClr val="000000"/>
                </a:solidFill>
                <a:latin typeface="Consolas"/>
                <a:ea typeface="Calibri"/>
                <a:cs typeface="Arial"/>
              </a:rPr>
              <a:t>;</a:t>
            </a:r>
          </a:p>
          <a:p>
            <a:r>
              <a:rPr lang="en-US" sz="1200" dirty="0">
                <a:solidFill>
                  <a:srgbClr val="000000"/>
                </a:solidFill>
                <a:latin typeface="Consolas"/>
                <a:ea typeface="Calibri"/>
                <a:cs typeface="Arial"/>
              </a:rPr>
              <a:t>  </a:t>
            </a:r>
            <a:r>
              <a:rPr lang="en-US" sz="1200" dirty="0" err="1">
                <a:solidFill>
                  <a:srgbClr val="000000"/>
                </a:solidFill>
                <a:latin typeface="Consolas"/>
                <a:ea typeface="Calibri"/>
                <a:cs typeface="Arial"/>
              </a:rPr>
              <a:t>ros</a:t>
            </a:r>
            <a:r>
              <a:rPr lang="en-US" sz="1200" dirty="0">
                <a:solidFill>
                  <a:srgbClr val="000000"/>
                </a:solidFill>
                <a:latin typeface="Consolas"/>
                <a:ea typeface="Calibri"/>
                <a:cs typeface="Arial"/>
              </a:rPr>
              <a:t>::Rate </a:t>
            </a:r>
            <a:r>
              <a:rPr lang="en-US" sz="1200" dirty="0" err="1">
                <a:solidFill>
                  <a:srgbClr val="000000"/>
                </a:solidFill>
                <a:latin typeface="Consolas"/>
                <a:ea typeface="Calibri"/>
                <a:cs typeface="Arial"/>
              </a:rPr>
              <a:t>loopRate</a:t>
            </a:r>
            <a:r>
              <a:rPr lang="en-US" sz="1200" dirty="0">
                <a:solidFill>
                  <a:srgbClr val="000000"/>
                </a:solidFill>
                <a:latin typeface="Consolas"/>
                <a:ea typeface="Calibri"/>
                <a:cs typeface="Arial"/>
              </a:rPr>
              <a:t>(10);</a:t>
            </a:r>
          </a:p>
          <a:p>
            <a:endParaRPr lang="en-US" sz="1200" dirty="0">
              <a:solidFill>
                <a:srgbClr val="000000"/>
              </a:solidFill>
              <a:latin typeface="Consolas"/>
              <a:ea typeface="Calibri"/>
              <a:cs typeface="Arial"/>
            </a:endParaRPr>
          </a:p>
          <a:p>
            <a:r>
              <a:rPr lang="en-US" sz="1200" dirty="0">
                <a:solidFill>
                  <a:srgbClr val="000000"/>
                </a:solidFill>
                <a:latin typeface="Consolas"/>
                <a:ea typeface="Calibri"/>
                <a:cs typeface="Arial"/>
              </a:rPr>
              <a:t>  </a:t>
            </a:r>
            <a:r>
              <a:rPr lang="en-US" sz="1200" b="1" dirty="0">
                <a:solidFill>
                  <a:srgbClr val="7F0055"/>
                </a:solidFill>
                <a:latin typeface="Consolas"/>
                <a:ea typeface="Calibri"/>
                <a:cs typeface="Arial"/>
              </a:rPr>
              <a:t>unsigned </a:t>
            </a:r>
            <a:r>
              <a:rPr lang="en-US" sz="1200" b="1" dirty="0" err="1">
                <a:solidFill>
                  <a:srgbClr val="7F0055"/>
                </a:solidFill>
                <a:latin typeface="Consolas"/>
                <a:ea typeface="Calibri"/>
                <a:cs typeface="Arial"/>
              </a:rPr>
              <a:t>int</a:t>
            </a:r>
            <a:r>
              <a:rPr lang="en-US" sz="1200" b="1" dirty="0">
                <a:solidFill>
                  <a:srgbClr val="7F0055"/>
                </a:solidFill>
                <a:latin typeface="Consolas"/>
                <a:ea typeface="Calibri"/>
                <a:cs typeface="Arial"/>
              </a:rPr>
              <a:t> </a:t>
            </a:r>
            <a:r>
              <a:rPr lang="en-US" sz="1200" dirty="0">
                <a:solidFill>
                  <a:srgbClr val="000000"/>
                </a:solidFill>
                <a:latin typeface="Consolas"/>
                <a:ea typeface="Calibri"/>
                <a:cs typeface="Arial"/>
              </a:rPr>
              <a:t>count =0;</a:t>
            </a:r>
          </a:p>
          <a:p>
            <a:r>
              <a:rPr lang="en-US" sz="1200" dirty="0">
                <a:solidFill>
                  <a:srgbClr val="000000"/>
                </a:solidFill>
                <a:latin typeface="Consolas"/>
                <a:ea typeface="Calibri"/>
                <a:cs typeface="Arial"/>
              </a:rPr>
              <a:t>  while (</a:t>
            </a:r>
            <a:r>
              <a:rPr lang="en-US" sz="1200" dirty="0" err="1">
                <a:solidFill>
                  <a:srgbClr val="000000"/>
                </a:solidFill>
                <a:latin typeface="Consolas"/>
                <a:ea typeface="Calibri"/>
                <a:cs typeface="Arial"/>
              </a:rPr>
              <a:t>ros</a:t>
            </a:r>
            <a:r>
              <a:rPr lang="en-US" sz="1200" dirty="0">
                <a:solidFill>
                  <a:srgbClr val="000000"/>
                </a:solidFill>
                <a:latin typeface="Consolas"/>
                <a:ea typeface="Calibri"/>
                <a:cs typeface="Arial"/>
              </a:rPr>
              <a:t>::ok()) {</a:t>
            </a:r>
          </a:p>
          <a:p>
            <a:r>
              <a:rPr lang="en-US" sz="1200" dirty="0">
                <a:solidFill>
                  <a:srgbClr val="000000"/>
                </a:solidFill>
                <a:latin typeface="Consolas"/>
                <a:ea typeface="Calibri"/>
                <a:cs typeface="Arial"/>
              </a:rPr>
              <a:t>    ROS_INFO_STREAM</a:t>
            </a:r>
            <a:r>
              <a:rPr lang="en-US" sz="1200" dirty="0">
                <a:latin typeface="Consolas"/>
                <a:ea typeface="Calibri"/>
                <a:cs typeface="Arial"/>
              </a:rPr>
              <a:t>(</a:t>
            </a:r>
            <a:r>
              <a:rPr lang="en-US" sz="1200" dirty="0">
                <a:solidFill>
                  <a:srgbClr val="2A00FF"/>
                </a:solidFill>
                <a:latin typeface="Consolas"/>
                <a:ea typeface="Calibri"/>
                <a:cs typeface="Arial"/>
              </a:rPr>
              <a:t>"Hello World " </a:t>
            </a:r>
            <a:r>
              <a:rPr lang="en-US" sz="1200" dirty="0">
                <a:solidFill>
                  <a:srgbClr val="000000"/>
                </a:solidFill>
                <a:latin typeface="Consolas"/>
                <a:ea typeface="Calibri"/>
                <a:cs typeface="Arial"/>
              </a:rPr>
              <a:t>&lt;&lt; count);</a:t>
            </a:r>
          </a:p>
          <a:p>
            <a:r>
              <a:rPr lang="en-US" sz="1200" dirty="0">
                <a:solidFill>
                  <a:srgbClr val="000000"/>
                </a:solidFill>
                <a:latin typeface="Consolas"/>
                <a:ea typeface="Calibri"/>
                <a:cs typeface="Arial"/>
              </a:rPr>
              <a:t>    </a:t>
            </a:r>
            <a:r>
              <a:rPr lang="en-US" sz="1200" dirty="0" err="1">
                <a:solidFill>
                  <a:srgbClr val="000000"/>
                </a:solidFill>
                <a:latin typeface="Consolas"/>
                <a:ea typeface="Calibri"/>
                <a:cs typeface="Arial"/>
              </a:rPr>
              <a:t>ros</a:t>
            </a:r>
            <a:r>
              <a:rPr lang="en-US" sz="1200" dirty="0">
                <a:solidFill>
                  <a:srgbClr val="000000"/>
                </a:solidFill>
                <a:latin typeface="Consolas"/>
                <a:ea typeface="Calibri"/>
                <a:cs typeface="Arial"/>
              </a:rPr>
              <a:t>::</a:t>
            </a:r>
            <a:r>
              <a:rPr lang="en-US" sz="1200" dirty="0" err="1">
                <a:solidFill>
                  <a:srgbClr val="000000"/>
                </a:solidFill>
                <a:latin typeface="Consolas"/>
                <a:ea typeface="Calibri"/>
                <a:cs typeface="Arial"/>
              </a:rPr>
              <a:t>spinOnce</a:t>
            </a:r>
            <a:r>
              <a:rPr lang="en-US" sz="1200" dirty="0">
                <a:solidFill>
                  <a:srgbClr val="000000"/>
                </a:solidFill>
                <a:latin typeface="Consolas"/>
                <a:ea typeface="Calibri"/>
                <a:cs typeface="Arial"/>
              </a:rPr>
              <a:t>();</a:t>
            </a:r>
          </a:p>
          <a:p>
            <a:r>
              <a:rPr lang="en-US" sz="1200" dirty="0">
                <a:solidFill>
                  <a:srgbClr val="000000"/>
                </a:solidFill>
                <a:latin typeface="Consolas"/>
                <a:ea typeface="Calibri"/>
                <a:cs typeface="Arial"/>
              </a:rPr>
              <a:t>    </a:t>
            </a:r>
            <a:r>
              <a:rPr lang="en-US" sz="1200" dirty="0" err="1">
                <a:solidFill>
                  <a:srgbClr val="000000"/>
                </a:solidFill>
                <a:latin typeface="Consolas"/>
                <a:ea typeface="Calibri"/>
                <a:cs typeface="Arial"/>
              </a:rPr>
              <a:t>looprate.sleep</a:t>
            </a:r>
            <a:r>
              <a:rPr lang="en-US" sz="1200" dirty="0">
                <a:solidFill>
                  <a:srgbClr val="000000"/>
                </a:solidFill>
                <a:latin typeface="Consolas"/>
                <a:ea typeface="Calibri"/>
                <a:cs typeface="Arial"/>
              </a:rPr>
              <a:t>();</a:t>
            </a:r>
          </a:p>
          <a:p>
            <a:r>
              <a:rPr lang="en-US" sz="1200" dirty="0">
                <a:solidFill>
                  <a:srgbClr val="000000"/>
                </a:solidFill>
                <a:latin typeface="Consolas"/>
                <a:ea typeface="Calibri"/>
                <a:cs typeface="Arial"/>
              </a:rPr>
              <a:t>    count++;</a:t>
            </a:r>
          </a:p>
          <a:p>
            <a:r>
              <a:rPr lang="en-US" sz="1200" dirty="0">
                <a:solidFill>
                  <a:srgbClr val="000000"/>
                </a:solidFill>
                <a:latin typeface="Consolas"/>
                <a:ea typeface="Calibri"/>
                <a:cs typeface="Arial"/>
              </a:rPr>
              <a:t>  </a:t>
            </a:r>
            <a:r>
              <a:rPr lang="en-US" sz="1200" dirty="0" smtClean="0">
                <a:solidFill>
                  <a:srgbClr val="000000"/>
                </a:solidFill>
                <a:latin typeface="Consolas"/>
                <a:ea typeface="Calibri"/>
                <a:cs typeface="Arial"/>
              </a:rPr>
              <a:t>}</a:t>
            </a:r>
          </a:p>
          <a:p>
            <a:endParaRPr lang="en-US" sz="1200" dirty="0">
              <a:solidFill>
                <a:srgbClr val="000000"/>
              </a:solidFill>
              <a:latin typeface="Consolas"/>
              <a:ea typeface="Calibri"/>
              <a:cs typeface="Arial"/>
            </a:endParaRPr>
          </a:p>
          <a:p>
            <a:r>
              <a:rPr lang="en-US" sz="1200" dirty="0">
                <a:solidFill>
                  <a:srgbClr val="000000"/>
                </a:solidFill>
                <a:latin typeface="Consolas"/>
                <a:ea typeface="Calibri"/>
                <a:cs typeface="Arial"/>
              </a:rPr>
              <a:t>  </a:t>
            </a:r>
            <a:r>
              <a:rPr lang="en-US" sz="1200" b="1" dirty="0">
                <a:solidFill>
                  <a:srgbClr val="7F0055"/>
                </a:solidFill>
                <a:latin typeface="Consolas"/>
                <a:ea typeface="Calibri"/>
                <a:cs typeface="Arial"/>
              </a:rPr>
              <a:t>return</a:t>
            </a:r>
            <a:r>
              <a:rPr lang="en-US" sz="1200" dirty="0">
                <a:solidFill>
                  <a:srgbClr val="000000"/>
                </a:solidFill>
                <a:latin typeface="Consolas"/>
                <a:ea typeface="Calibri"/>
                <a:cs typeface="Arial"/>
              </a:rPr>
              <a:t> 0;</a:t>
            </a:r>
          </a:p>
          <a:p>
            <a:r>
              <a:rPr lang="en-US" sz="1200" dirty="0" smtClean="0">
                <a:solidFill>
                  <a:srgbClr val="000000"/>
                </a:solidFill>
                <a:latin typeface="Consolas"/>
                <a:ea typeface="Calibri"/>
                <a:cs typeface="Arial"/>
              </a:rPr>
              <a:t>}</a:t>
            </a:r>
          </a:p>
        </p:txBody>
      </p:sp>
      <p:cxnSp>
        <p:nvCxnSpPr>
          <p:cNvPr id="8" name="Connecteur en angle 7"/>
          <p:cNvCxnSpPr/>
          <p:nvPr/>
        </p:nvCxnSpPr>
        <p:spPr>
          <a:xfrm flipV="1">
            <a:off x="2447925" y="2307491"/>
            <a:ext cx="3581400" cy="111859"/>
          </a:xfrm>
          <a:prstGeom prst="bentConnector3">
            <a:avLst>
              <a:gd name="adj1" fmla="val 72340"/>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78236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11">
            <a:extLst>
              <a:ext uri="{FF2B5EF4-FFF2-40B4-BE49-F238E27FC236}">
                <a16:creationId xmlns:a16="http://schemas.microsoft.com/office/drawing/2014/main" id="{EF38E4F7-0559-4417-8055-3E1F1A4093F9}"/>
              </a:ext>
            </a:extLst>
          </p:cNvPr>
          <p:cNvSpPr txBox="1"/>
          <p:nvPr/>
        </p:nvSpPr>
        <p:spPr>
          <a:xfrm>
            <a:off x="6703988" y="1916734"/>
            <a:ext cx="5361013" cy="4708981"/>
          </a:xfrm>
          <a:prstGeom prst="rect">
            <a:avLst/>
          </a:prstGeom>
          <a:solidFill>
            <a:srgbClr val="F3F5F7"/>
          </a:solidFill>
          <a:ln>
            <a:solidFill>
              <a:srgbClr val="B4C2D0"/>
            </a:solidFill>
          </a:ln>
        </p:spPr>
        <p:txBody>
          <a:bodyPr wrap="square" rtlCol="0">
            <a:spAutoFit/>
          </a:bodyPr>
          <a:lstStyle/>
          <a:p>
            <a:pPr marL="0" lvl="1"/>
            <a:r>
              <a:rPr lang="en-US" sz="1250" dirty="0">
                <a:solidFill>
                  <a:schemeClr val="accent6">
                    <a:lumMod val="75000"/>
                  </a:schemeClr>
                </a:solidFill>
                <a:latin typeface="Consolas" panose="020B0609020204030204" pitchFamily="49" charset="0"/>
              </a:rPr>
              <a:t>#!/</a:t>
            </a:r>
            <a:r>
              <a:rPr lang="en-US" sz="1250" dirty="0" err="1">
                <a:solidFill>
                  <a:schemeClr val="accent6">
                    <a:lumMod val="75000"/>
                  </a:schemeClr>
                </a:solidFill>
                <a:latin typeface="Consolas" panose="020B0609020204030204" pitchFamily="49" charset="0"/>
              </a:rPr>
              <a:t>usr</a:t>
            </a:r>
            <a:r>
              <a:rPr lang="en-US" sz="1250" dirty="0">
                <a:solidFill>
                  <a:schemeClr val="accent6">
                    <a:lumMod val="75000"/>
                  </a:schemeClr>
                </a:solidFill>
                <a:latin typeface="Consolas" panose="020B0609020204030204" pitchFamily="49" charset="0"/>
              </a:rPr>
              <a:t>/bin/</a:t>
            </a:r>
            <a:r>
              <a:rPr lang="en-US" sz="1250" dirty="0" err="1">
                <a:solidFill>
                  <a:schemeClr val="accent6">
                    <a:lumMod val="75000"/>
                  </a:schemeClr>
                </a:solidFill>
                <a:latin typeface="Consolas" panose="020B0609020204030204" pitchFamily="49" charset="0"/>
              </a:rPr>
              <a:t>env</a:t>
            </a:r>
            <a:r>
              <a:rPr lang="en-US" sz="1250" dirty="0">
                <a:solidFill>
                  <a:schemeClr val="accent6">
                    <a:lumMod val="75000"/>
                  </a:schemeClr>
                </a:solidFill>
                <a:latin typeface="Consolas" panose="020B0609020204030204" pitchFamily="49" charset="0"/>
              </a:rPr>
              <a:t> python</a:t>
            </a:r>
          </a:p>
          <a:p>
            <a:pPr marL="0" lvl="1"/>
            <a:r>
              <a:rPr lang="en-US" sz="1250" dirty="0">
                <a:latin typeface="Consolas" panose="020B0609020204030204" pitchFamily="49" charset="0"/>
              </a:rPr>
              <a:t>import </a:t>
            </a:r>
            <a:r>
              <a:rPr lang="en-US" sz="1250" dirty="0" err="1">
                <a:latin typeface="Consolas" panose="020B0609020204030204" pitchFamily="49" charset="0"/>
              </a:rPr>
              <a:t>rospy</a:t>
            </a:r>
            <a:endParaRPr lang="en-US" sz="1250" dirty="0">
              <a:latin typeface="Consolas" panose="020B0609020204030204" pitchFamily="49" charset="0"/>
            </a:endParaRPr>
          </a:p>
          <a:p>
            <a:pPr marL="0" lvl="1"/>
            <a:r>
              <a:rPr lang="en-US" sz="1250" dirty="0">
                <a:latin typeface="Consolas" panose="020B0609020204030204" pitchFamily="49" charset="0"/>
              </a:rPr>
              <a:t>from std_msgs.msg import Int32</a:t>
            </a:r>
          </a:p>
          <a:p>
            <a:pPr marL="0" lvl="1"/>
            <a:endParaRPr lang="en-US" sz="1250" dirty="0" smtClean="0">
              <a:latin typeface="Consolas" panose="020B0609020204030204" pitchFamily="49" charset="0"/>
            </a:endParaRPr>
          </a:p>
          <a:p>
            <a:pPr marL="0" lvl="1"/>
            <a:endParaRPr lang="en-US" sz="1250" dirty="0">
              <a:latin typeface="Consolas" panose="020B0609020204030204" pitchFamily="49" charset="0"/>
            </a:endParaRPr>
          </a:p>
          <a:p>
            <a:pPr marL="0" lvl="1"/>
            <a:r>
              <a:rPr lang="en-US" sz="1250" dirty="0" err="1">
                <a:latin typeface="Consolas" panose="020B0609020204030204" pitchFamily="49" charset="0"/>
              </a:rPr>
              <a:t>def</a:t>
            </a:r>
            <a:r>
              <a:rPr lang="en-US" sz="1250" dirty="0">
                <a:latin typeface="Consolas" panose="020B0609020204030204" pitchFamily="49" charset="0"/>
              </a:rPr>
              <a:t> </a:t>
            </a:r>
            <a:r>
              <a:rPr lang="fr-FR" sz="1250" dirty="0" err="1">
                <a:latin typeface="Consolas" panose="020B0609020204030204" pitchFamily="49" charset="0"/>
              </a:rPr>
              <a:t>First_Publisher_Node</a:t>
            </a:r>
            <a:r>
              <a:rPr lang="en-US" sz="1250" dirty="0">
                <a:latin typeface="Consolas" panose="020B0609020204030204" pitchFamily="49" charset="0"/>
              </a:rPr>
              <a:t>():</a:t>
            </a:r>
          </a:p>
          <a:p>
            <a:pPr marL="0" lvl="1"/>
            <a:r>
              <a:rPr lang="en-US" sz="1250" dirty="0">
                <a:latin typeface="Consolas" panose="020B0609020204030204" pitchFamily="49" charset="0"/>
              </a:rPr>
              <a:t>    pub = </a:t>
            </a:r>
            <a:r>
              <a:rPr lang="en-US" sz="1250" dirty="0" err="1">
                <a:latin typeface="Consolas" panose="020B0609020204030204" pitchFamily="49" charset="0"/>
              </a:rPr>
              <a:t>rospy.Publisher</a:t>
            </a:r>
            <a:r>
              <a:rPr lang="en-US" sz="1250" dirty="0" smtClean="0">
                <a:latin typeface="Consolas" panose="020B0609020204030204" pitchFamily="49" charset="0"/>
              </a:rPr>
              <a:t>(‘numbers', </a:t>
            </a:r>
            <a:r>
              <a:rPr lang="en-US" sz="1250" dirty="0">
                <a:latin typeface="Consolas" panose="020B0609020204030204" pitchFamily="49" charset="0"/>
              </a:rPr>
              <a:t>Int32, </a:t>
            </a:r>
            <a:r>
              <a:rPr lang="en-US" sz="1250" dirty="0" err="1">
                <a:latin typeface="Consolas" panose="020B0609020204030204" pitchFamily="49" charset="0"/>
              </a:rPr>
              <a:t>queue_size</a:t>
            </a:r>
            <a:r>
              <a:rPr lang="en-US" sz="1250" dirty="0">
                <a:latin typeface="Consolas" panose="020B0609020204030204" pitchFamily="49" charset="0"/>
              </a:rPr>
              <a:t>=10)</a:t>
            </a:r>
          </a:p>
          <a:p>
            <a:pPr marL="0" lvl="1"/>
            <a:r>
              <a:rPr lang="en-US" sz="1250" dirty="0">
                <a:latin typeface="Consolas" panose="020B0609020204030204" pitchFamily="49" charset="0"/>
              </a:rPr>
              <a:t> </a:t>
            </a:r>
            <a:endParaRPr lang="en-US" sz="1250" dirty="0" smtClean="0">
              <a:latin typeface="Consolas" panose="020B0609020204030204" pitchFamily="49" charset="0"/>
            </a:endParaRPr>
          </a:p>
          <a:p>
            <a:pPr marL="0" lvl="1"/>
            <a:r>
              <a:rPr lang="en-US" sz="1250" dirty="0">
                <a:latin typeface="Consolas" panose="020B0609020204030204" pitchFamily="49" charset="0"/>
              </a:rPr>
              <a:t> </a:t>
            </a:r>
            <a:r>
              <a:rPr lang="en-US" sz="1250" dirty="0" smtClean="0">
                <a:latin typeface="Consolas" panose="020B0609020204030204" pitchFamily="49" charset="0"/>
              </a:rPr>
              <a:t>   </a:t>
            </a:r>
            <a:r>
              <a:rPr lang="en-US" sz="1250" dirty="0" err="1">
                <a:latin typeface="Consolas" panose="020B0609020204030204" pitchFamily="49" charset="0"/>
              </a:rPr>
              <a:t>rospy.init_node</a:t>
            </a:r>
            <a:r>
              <a:rPr lang="en-US" sz="1250" dirty="0">
                <a:latin typeface="Consolas" panose="020B0609020204030204" pitchFamily="49" charset="0"/>
              </a:rPr>
              <a:t>('</a:t>
            </a:r>
            <a:r>
              <a:rPr lang="fr-FR" sz="1250" dirty="0" err="1">
                <a:latin typeface="Consolas" panose="020B0609020204030204" pitchFamily="49" charset="0"/>
              </a:rPr>
              <a:t>First_Publisher_Node</a:t>
            </a:r>
            <a:r>
              <a:rPr lang="en-US" sz="1250" dirty="0">
                <a:latin typeface="Consolas" panose="020B0609020204030204" pitchFamily="49" charset="0"/>
              </a:rPr>
              <a:t>', anonymous=True)</a:t>
            </a:r>
          </a:p>
          <a:p>
            <a:pPr marL="0" lvl="1"/>
            <a:r>
              <a:rPr lang="en-US" sz="1250" dirty="0">
                <a:latin typeface="Consolas" panose="020B0609020204030204" pitchFamily="49" charset="0"/>
              </a:rPr>
              <a:t> </a:t>
            </a:r>
            <a:endParaRPr lang="en-US" sz="1250" dirty="0" smtClean="0">
              <a:latin typeface="Consolas" panose="020B0609020204030204" pitchFamily="49" charset="0"/>
            </a:endParaRPr>
          </a:p>
          <a:p>
            <a:pPr marL="0" lvl="1"/>
            <a:r>
              <a:rPr lang="en-US" sz="1250" dirty="0">
                <a:latin typeface="Consolas" panose="020B0609020204030204" pitchFamily="49" charset="0"/>
              </a:rPr>
              <a:t> </a:t>
            </a:r>
            <a:r>
              <a:rPr lang="en-US" sz="1250" dirty="0" smtClean="0">
                <a:latin typeface="Consolas" panose="020B0609020204030204" pitchFamily="49" charset="0"/>
              </a:rPr>
              <a:t>   </a:t>
            </a:r>
            <a:r>
              <a:rPr lang="en-US" sz="1250" dirty="0">
                <a:latin typeface="Consolas" panose="020B0609020204030204" pitchFamily="49" charset="0"/>
              </a:rPr>
              <a:t>rate = </a:t>
            </a:r>
            <a:r>
              <a:rPr lang="en-US" sz="1250" dirty="0" err="1" smtClean="0">
                <a:latin typeface="Consolas" panose="020B0609020204030204" pitchFamily="49" charset="0"/>
              </a:rPr>
              <a:t>rospy.Rate</a:t>
            </a:r>
            <a:r>
              <a:rPr lang="en-US" sz="1250" dirty="0" smtClean="0">
                <a:latin typeface="Consolas" panose="020B0609020204030204" pitchFamily="49" charset="0"/>
              </a:rPr>
              <a:t>(10) </a:t>
            </a:r>
            <a:r>
              <a:rPr lang="en-US" sz="1250" dirty="0">
                <a:latin typeface="Consolas" panose="020B0609020204030204" pitchFamily="49" charset="0"/>
              </a:rPr>
              <a:t># 10hz</a:t>
            </a:r>
          </a:p>
          <a:p>
            <a:pPr marL="0" lvl="1"/>
            <a:r>
              <a:rPr lang="en-US" sz="1250" dirty="0">
                <a:latin typeface="Consolas" panose="020B0609020204030204" pitchFamily="49" charset="0"/>
              </a:rPr>
              <a:t>  </a:t>
            </a:r>
            <a:endParaRPr lang="en-US" sz="1250" dirty="0" smtClean="0">
              <a:latin typeface="Consolas" panose="020B0609020204030204" pitchFamily="49" charset="0"/>
            </a:endParaRPr>
          </a:p>
          <a:p>
            <a:pPr marL="0" lvl="1"/>
            <a:r>
              <a:rPr lang="en-US" sz="1250" dirty="0">
                <a:latin typeface="Consolas" panose="020B0609020204030204" pitchFamily="49" charset="0"/>
              </a:rPr>
              <a:t> </a:t>
            </a:r>
            <a:r>
              <a:rPr lang="en-US" sz="1250" dirty="0" smtClean="0">
                <a:latin typeface="Consolas" panose="020B0609020204030204" pitchFamily="49" charset="0"/>
              </a:rPr>
              <a:t>   </a:t>
            </a:r>
            <a:r>
              <a:rPr lang="en-US" sz="1250" dirty="0" err="1">
                <a:latin typeface="Consolas" panose="020B0609020204030204" pitchFamily="49" charset="0"/>
              </a:rPr>
              <a:t>number_count</a:t>
            </a:r>
            <a:r>
              <a:rPr lang="en-US" sz="1250" dirty="0">
                <a:latin typeface="Consolas" panose="020B0609020204030204" pitchFamily="49" charset="0"/>
              </a:rPr>
              <a:t>=0</a:t>
            </a:r>
          </a:p>
          <a:p>
            <a:pPr marL="0" lvl="1"/>
            <a:r>
              <a:rPr lang="en-US" sz="1250" dirty="0">
                <a:latin typeface="Consolas" panose="020B0609020204030204" pitchFamily="49" charset="0"/>
              </a:rPr>
              <a:t>    while not </a:t>
            </a:r>
            <a:r>
              <a:rPr lang="en-US" sz="1250" dirty="0" err="1">
                <a:latin typeface="Consolas" panose="020B0609020204030204" pitchFamily="49" charset="0"/>
              </a:rPr>
              <a:t>rospy.is_shutdown</a:t>
            </a:r>
            <a:r>
              <a:rPr lang="en-US" sz="1250" dirty="0">
                <a:latin typeface="Consolas" panose="020B0609020204030204" pitchFamily="49" charset="0"/>
              </a:rPr>
              <a:t>():</a:t>
            </a:r>
          </a:p>
          <a:p>
            <a:pPr marL="0" lvl="1"/>
            <a:r>
              <a:rPr lang="en-US" sz="1250" dirty="0">
                <a:latin typeface="Consolas" panose="020B0609020204030204" pitchFamily="49" charset="0"/>
              </a:rPr>
              <a:t>        </a:t>
            </a:r>
            <a:r>
              <a:rPr lang="en-US" sz="1250" dirty="0" smtClean="0">
                <a:latin typeface="Consolas" panose="020B0609020204030204" pitchFamily="49" charset="0"/>
              </a:rPr>
              <a:t>#</a:t>
            </a:r>
            <a:r>
              <a:rPr lang="en-US" sz="1250" dirty="0" err="1" smtClean="0">
                <a:latin typeface="Consolas" panose="020B0609020204030204" pitchFamily="49" charset="0"/>
              </a:rPr>
              <a:t>rospy.loginfo</a:t>
            </a:r>
            <a:r>
              <a:rPr lang="en-US" sz="1250" dirty="0" smtClean="0">
                <a:latin typeface="Consolas" panose="020B0609020204030204" pitchFamily="49" charset="0"/>
              </a:rPr>
              <a:t>(</a:t>
            </a:r>
            <a:r>
              <a:rPr lang="en-US" sz="1250" dirty="0" err="1" smtClean="0">
                <a:latin typeface="Consolas" panose="020B0609020204030204" pitchFamily="49" charset="0"/>
              </a:rPr>
              <a:t>number_count</a:t>
            </a:r>
            <a:r>
              <a:rPr lang="en-US" sz="1250" dirty="0">
                <a:latin typeface="Consolas" panose="020B0609020204030204" pitchFamily="49" charset="0"/>
              </a:rPr>
              <a:t>)</a:t>
            </a:r>
          </a:p>
          <a:p>
            <a:pPr marL="0" lvl="1"/>
            <a:r>
              <a:rPr lang="en-US" sz="1250" dirty="0">
                <a:latin typeface="Consolas" panose="020B0609020204030204" pitchFamily="49" charset="0"/>
              </a:rPr>
              <a:t>        </a:t>
            </a:r>
            <a:r>
              <a:rPr lang="en-US" sz="1250" dirty="0" err="1">
                <a:latin typeface="Consolas" panose="020B0609020204030204" pitchFamily="49" charset="0"/>
              </a:rPr>
              <a:t>pub.publish</a:t>
            </a:r>
            <a:r>
              <a:rPr lang="en-US" sz="1250" dirty="0">
                <a:latin typeface="Consolas" panose="020B0609020204030204" pitchFamily="49" charset="0"/>
              </a:rPr>
              <a:t>(</a:t>
            </a:r>
            <a:r>
              <a:rPr lang="en-US" sz="1250" dirty="0" err="1">
                <a:latin typeface="Consolas" panose="020B0609020204030204" pitchFamily="49" charset="0"/>
              </a:rPr>
              <a:t>number_count</a:t>
            </a:r>
            <a:r>
              <a:rPr lang="en-US" sz="1250" dirty="0">
                <a:latin typeface="Consolas" panose="020B0609020204030204" pitchFamily="49" charset="0"/>
              </a:rPr>
              <a:t>)</a:t>
            </a:r>
          </a:p>
          <a:p>
            <a:pPr marL="0" lvl="1"/>
            <a:r>
              <a:rPr lang="en-US" sz="1250" dirty="0">
                <a:latin typeface="Consolas" panose="020B0609020204030204" pitchFamily="49" charset="0"/>
              </a:rPr>
              <a:t>        </a:t>
            </a:r>
            <a:r>
              <a:rPr lang="en-US" sz="1250" dirty="0" err="1">
                <a:latin typeface="Consolas" panose="020B0609020204030204" pitchFamily="49" charset="0"/>
              </a:rPr>
              <a:t>rate.sleep</a:t>
            </a:r>
            <a:r>
              <a:rPr lang="en-US" sz="1250" dirty="0">
                <a:latin typeface="Consolas" panose="020B0609020204030204" pitchFamily="49" charset="0"/>
              </a:rPr>
              <a:t>()</a:t>
            </a:r>
          </a:p>
          <a:p>
            <a:pPr marL="0" lvl="1"/>
            <a:r>
              <a:rPr lang="en-US" sz="1250" dirty="0">
                <a:latin typeface="Consolas" panose="020B0609020204030204" pitchFamily="49" charset="0"/>
              </a:rPr>
              <a:t>        </a:t>
            </a:r>
            <a:r>
              <a:rPr lang="en-US" sz="1250" dirty="0" err="1">
                <a:latin typeface="Consolas" panose="020B0609020204030204" pitchFamily="49" charset="0"/>
              </a:rPr>
              <a:t>number_count</a:t>
            </a:r>
            <a:r>
              <a:rPr lang="en-US" sz="1250" dirty="0">
                <a:latin typeface="Consolas" panose="020B0609020204030204" pitchFamily="49" charset="0"/>
              </a:rPr>
              <a:t> += 1</a:t>
            </a:r>
          </a:p>
          <a:p>
            <a:pPr marL="0" lvl="1"/>
            <a:endParaRPr lang="en-US" sz="1250" dirty="0">
              <a:latin typeface="Consolas" panose="020B0609020204030204" pitchFamily="49" charset="0"/>
            </a:endParaRPr>
          </a:p>
          <a:p>
            <a:pPr marL="0" lvl="1"/>
            <a:r>
              <a:rPr lang="en-US" sz="1250" dirty="0">
                <a:latin typeface="Consolas" panose="020B0609020204030204" pitchFamily="49" charset="0"/>
              </a:rPr>
              <a:t>if __name__ == '__main__':</a:t>
            </a:r>
          </a:p>
          <a:p>
            <a:pPr marL="0" lvl="1"/>
            <a:r>
              <a:rPr lang="en-US" sz="1250" dirty="0">
                <a:latin typeface="Consolas" panose="020B0609020204030204" pitchFamily="49" charset="0"/>
              </a:rPr>
              <a:t>    try:</a:t>
            </a:r>
          </a:p>
          <a:p>
            <a:pPr marL="0" lvl="1"/>
            <a:r>
              <a:rPr lang="en-US" sz="1250" dirty="0">
                <a:latin typeface="Consolas" panose="020B0609020204030204" pitchFamily="49" charset="0"/>
              </a:rPr>
              <a:t>        </a:t>
            </a:r>
            <a:r>
              <a:rPr lang="en-US" sz="1250" dirty="0" err="1">
                <a:latin typeface="Consolas" panose="020B0609020204030204" pitchFamily="49" charset="0"/>
              </a:rPr>
              <a:t>First_Publisher_Node</a:t>
            </a:r>
            <a:r>
              <a:rPr lang="en-US" sz="1250" dirty="0">
                <a:latin typeface="Consolas" panose="020B0609020204030204" pitchFamily="49" charset="0"/>
              </a:rPr>
              <a:t>()</a:t>
            </a:r>
          </a:p>
          <a:p>
            <a:pPr marL="0" lvl="1"/>
            <a:r>
              <a:rPr lang="en-US" sz="1250" dirty="0">
                <a:latin typeface="Consolas" panose="020B0609020204030204" pitchFamily="49" charset="0"/>
              </a:rPr>
              <a:t>    except </a:t>
            </a:r>
            <a:r>
              <a:rPr lang="en-US" sz="1250" dirty="0" err="1">
                <a:latin typeface="Consolas" panose="020B0609020204030204" pitchFamily="49" charset="0"/>
              </a:rPr>
              <a:t>rospy.ROSInterruptException</a:t>
            </a:r>
            <a:r>
              <a:rPr lang="en-US" sz="1250" dirty="0">
                <a:latin typeface="Consolas" panose="020B0609020204030204" pitchFamily="49" charset="0"/>
              </a:rPr>
              <a:t>:</a:t>
            </a:r>
          </a:p>
          <a:p>
            <a:pPr marL="0" lvl="1"/>
            <a:r>
              <a:rPr lang="en-US" sz="1250" dirty="0">
                <a:latin typeface="Consolas" panose="020B0609020204030204" pitchFamily="49" charset="0"/>
              </a:rPr>
              <a:t>        pass</a:t>
            </a:r>
            <a:endParaRPr lang="en-US" sz="1250" dirty="0">
              <a:solidFill>
                <a:srgbClr val="FF0000"/>
              </a:solidFill>
              <a:latin typeface="Consolas" panose="020B0609020204030204" pitchFamily="49" charset="0"/>
            </a:endParaRPr>
          </a:p>
        </p:txBody>
      </p:sp>
      <p:sp>
        <p:nvSpPr>
          <p:cNvPr id="2" name="Titre 1"/>
          <p:cNvSpPr>
            <a:spLocks noGrp="1"/>
          </p:cNvSpPr>
          <p:nvPr>
            <p:ph type="title"/>
          </p:nvPr>
        </p:nvSpPr>
        <p:spPr/>
        <p:txBody>
          <a:bodyPr>
            <a:normAutofit/>
          </a:bodyPr>
          <a:lstStyle/>
          <a:p>
            <a:r>
              <a:rPr lang="fr-FR" dirty="0" err="1"/>
              <a:t>Creating</a:t>
            </a:r>
            <a:r>
              <a:rPr lang="fr-FR" dirty="0"/>
              <a:t> a Publisher and a </a:t>
            </a:r>
            <a:r>
              <a:rPr lang="fr-FR" dirty="0" err="1"/>
              <a:t>Subscriber</a:t>
            </a:r>
            <a:r>
              <a:rPr lang="fr-FR" dirty="0"/>
              <a:t> </a:t>
            </a:r>
            <a:r>
              <a:rPr lang="fr-FR" dirty="0" err="1"/>
              <a:t>Node</a:t>
            </a:r>
            <a:r>
              <a:rPr lang="fr-FR" dirty="0"/>
              <a:t> </a:t>
            </a:r>
            <a:r>
              <a:rPr lang="fr-FR" dirty="0" smtClean="0"/>
              <a:t>(Python)</a:t>
            </a:r>
            <a:endParaRPr lang="fr-FR" i="1" dirty="0"/>
          </a:p>
        </p:txBody>
      </p:sp>
      <p:sp>
        <p:nvSpPr>
          <p:cNvPr id="17" name="Espace réservé du numéro de diapositive 16"/>
          <p:cNvSpPr>
            <a:spLocks noGrp="1"/>
          </p:cNvSpPr>
          <p:nvPr>
            <p:ph type="sldNum" sz="quarter" idx="12"/>
          </p:nvPr>
        </p:nvSpPr>
        <p:spPr/>
        <p:txBody>
          <a:bodyPr/>
          <a:lstStyle/>
          <a:p>
            <a:fld id="{7C59E55F-A350-4989-9404-8411324CBBDC}" type="slidenum">
              <a:rPr lang="fr-FR" smtClean="0"/>
              <a:pPr/>
              <a:t>20</a:t>
            </a:fld>
            <a:endParaRPr lang="fr-FR" dirty="0"/>
          </a:p>
        </p:txBody>
      </p:sp>
      <p:sp>
        <p:nvSpPr>
          <p:cNvPr id="43" name="Espace réservé du contenu 2"/>
          <p:cNvSpPr txBox="1">
            <a:spLocks/>
          </p:cNvSpPr>
          <p:nvPr/>
        </p:nvSpPr>
        <p:spPr>
          <a:xfrm>
            <a:off x="397626" y="1455115"/>
            <a:ext cx="6312310" cy="474933"/>
          </a:xfrm>
          <a:prstGeom prst="rect">
            <a:avLst/>
          </a:prstGeom>
        </p:spPr>
        <p:txBody>
          <a:bodyPr vert="horz" lIns="91440" tIns="45720" rIns="91440" bIns="45720" rtlCol="0">
            <a:normAutofit/>
          </a:bodyPr>
          <a:lstStyle>
            <a:lvl1pPr marL="355600" indent="-355600" algn="just" defTabSz="914400" rtl="0" eaLnBrk="1" latinLnBrk="0" hangingPunct="1">
              <a:lnSpc>
                <a:spcPct val="90000"/>
              </a:lnSpc>
              <a:spcBef>
                <a:spcPts val="1000"/>
              </a:spcBef>
              <a:buClr>
                <a:srgbClr val="15376D"/>
              </a:buClr>
              <a:buSzPct val="85000"/>
              <a:buFont typeface="Wingdings" panose="05000000000000000000" pitchFamily="2" charset="2"/>
              <a:buChar char="§"/>
              <a:defRPr lang="fr-FR" sz="2000" kern="1200" dirty="0" smtClean="0">
                <a:solidFill>
                  <a:schemeClr val="tx1"/>
                </a:solidFill>
                <a:latin typeface="Arial MT" panose="020B0604020202020204" pitchFamily="34" charset="0"/>
                <a:ea typeface="+mn-ea"/>
                <a:cs typeface="+mn-cs"/>
              </a:defRPr>
            </a:lvl1pPr>
            <a:lvl2pPr marL="787400" indent="-3429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fr-FR" sz="1600" kern="1200" dirty="0" smtClean="0">
                <a:solidFill>
                  <a:schemeClr val="tx1"/>
                </a:solidFill>
                <a:latin typeface="Arial MT"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Examining the </a:t>
            </a:r>
            <a:r>
              <a:rPr lang="en-US" sz="2400" dirty="0">
                <a:solidFill>
                  <a:srgbClr val="FF2D80"/>
                </a:solidFill>
              </a:rPr>
              <a:t>publisher</a:t>
            </a:r>
            <a:r>
              <a:rPr lang="en-US" sz="2400" dirty="0"/>
              <a:t> Node</a:t>
            </a:r>
            <a:endParaRPr lang="he-IL" dirty="0"/>
          </a:p>
        </p:txBody>
      </p:sp>
      <p:sp>
        <p:nvSpPr>
          <p:cNvPr id="4" name="ZoneTexte 3"/>
          <p:cNvSpPr txBox="1"/>
          <p:nvPr/>
        </p:nvSpPr>
        <p:spPr>
          <a:xfrm>
            <a:off x="397626" y="2082410"/>
            <a:ext cx="6072000" cy="307777"/>
          </a:xfrm>
          <a:prstGeom prst="rect">
            <a:avLst/>
          </a:prstGeom>
          <a:noFill/>
        </p:spPr>
        <p:txBody>
          <a:bodyPr wrap="square" rtlCol="0">
            <a:spAutoFit/>
          </a:bodyPr>
          <a:lstStyle/>
          <a:p>
            <a:r>
              <a:rPr lang="en-GB" sz="1400" dirty="0"/>
              <a:t>Every Python ROS Node will have this declaration at the top.</a:t>
            </a:r>
            <a:endParaRPr lang="fr-FR" sz="1400" dirty="0"/>
          </a:p>
        </p:txBody>
      </p:sp>
      <p:sp>
        <p:nvSpPr>
          <p:cNvPr id="48" name="ZoneTexte 47"/>
          <p:cNvSpPr txBox="1"/>
          <p:nvPr/>
        </p:nvSpPr>
        <p:spPr>
          <a:xfrm>
            <a:off x="397626" y="2541037"/>
            <a:ext cx="6072000" cy="523220"/>
          </a:xfrm>
          <a:prstGeom prst="rect">
            <a:avLst/>
          </a:prstGeom>
          <a:noFill/>
        </p:spPr>
        <p:txBody>
          <a:bodyPr wrap="square" rtlCol="0">
            <a:spAutoFit/>
          </a:bodyPr>
          <a:lstStyle/>
          <a:p>
            <a:r>
              <a:rPr lang="en-GB" sz="1400" dirty="0"/>
              <a:t>You need to import </a:t>
            </a:r>
            <a:r>
              <a:rPr lang="en-GB" sz="1400" dirty="0" err="1"/>
              <a:t>rospy</a:t>
            </a:r>
            <a:r>
              <a:rPr lang="en-GB" sz="1400" dirty="0"/>
              <a:t> if you are writing a ROS Node.</a:t>
            </a:r>
          </a:p>
          <a:p>
            <a:r>
              <a:rPr lang="en-GB" sz="1400" dirty="0"/>
              <a:t>std_msgs.msg import is so that we can reuse the </a:t>
            </a:r>
            <a:r>
              <a:rPr lang="en-GB" sz="1400" dirty="0" err="1"/>
              <a:t>std_msgs</a:t>
            </a:r>
            <a:r>
              <a:rPr lang="en-GB" sz="1400" dirty="0"/>
              <a:t>/Int32 message type</a:t>
            </a:r>
            <a:endParaRPr lang="fr-FR" sz="1400" dirty="0"/>
          </a:p>
        </p:txBody>
      </p:sp>
      <p:sp>
        <p:nvSpPr>
          <p:cNvPr id="15" name="ZoneTexte 14"/>
          <p:cNvSpPr txBox="1"/>
          <p:nvPr/>
        </p:nvSpPr>
        <p:spPr>
          <a:xfrm>
            <a:off x="397626" y="3262786"/>
            <a:ext cx="6072000" cy="738664"/>
          </a:xfrm>
          <a:prstGeom prst="rect">
            <a:avLst/>
          </a:prstGeom>
          <a:noFill/>
        </p:spPr>
        <p:txBody>
          <a:bodyPr wrap="square" rtlCol="0">
            <a:spAutoFit/>
          </a:bodyPr>
          <a:lstStyle/>
          <a:p>
            <a:pPr eaLnBrk="0" fontAlgn="base" hangingPunct="0">
              <a:spcBef>
                <a:spcPct val="0"/>
              </a:spcBef>
              <a:spcAft>
                <a:spcPct val="0"/>
              </a:spcAft>
            </a:pPr>
            <a:r>
              <a:rPr lang="fr-FR" altLang="fr-FR" sz="1400" dirty="0"/>
              <a:t>The </a:t>
            </a:r>
            <a:r>
              <a:rPr lang="fr-FR" altLang="fr-FR" sz="1400" dirty="0" err="1"/>
              <a:t>node</a:t>
            </a:r>
            <a:r>
              <a:rPr lang="fr-FR" altLang="fr-FR" sz="1400" dirty="0"/>
              <a:t> </a:t>
            </a:r>
            <a:r>
              <a:rPr lang="fr-FR" altLang="fr-FR" sz="1400" dirty="0" err="1"/>
              <a:t>is</a:t>
            </a:r>
            <a:r>
              <a:rPr lang="fr-FR" altLang="fr-FR" sz="1400" dirty="0"/>
              <a:t> </a:t>
            </a:r>
            <a:r>
              <a:rPr lang="fr-FR" altLang="fr-FR" sz="1400" dirty="0" err="1"/>
              <a:t>publishing</a:t>
            </a:r>
            <a:r>
              <a:rPr lang="fr-FR" altLang="fr-FR" sz="1400" dirty="0"/>
              <a:t> to the </a:t>
            </a:r>
            <a:r>
              <a:rPr lang="fr-FR" altLang="fr-FR" sz="1400" dirty="0" err="1"/>
              <a:t>numbers</a:t>
            </a:r>
            <a:r>
              <a:rPr lang="fr-FR" altLang="fr-FR" sz="1400" dirty="0"/>
              <a:t> topic </a:t>
            </a:r>
            <a:r>
              <a:rPr lang="fr-FR" altLang="fr-FR" sz="1400" dirty="0" err="1"/>
              <a:t>using</a:t>
            </a:r>
            <a:r>
              <a:rPr lang="fr-FR" altLang="fr-FR" sz="1400" dirty="0"/>
              <a:t> the message type Int32</a:t>
            </a:r>
          </a:p>
          <a:p>
            <a:pPr eaLnBrk="0" fontAlgn="base" hangingPunct="0">
              <a:spcBef>
                <a:spcPct val="0"/>
              </a:spcBef>
              <a:spcAft>
                <a:spcPct val="0"/>
              </a:spcAft>
            </a:pPr>
            <a:r>
              <a:rPr lang="en-GB" altLang="fr-FR" sz="1400" dirty="0"/>
              <a:t>The </a:t>
            </a:r>
            <a:r>
              <a:rPr lang="en-GB" altLang="fr-FR" sz="1400" dirty="0" err="1"/>
              <a:t>queue_size</a:t>
            </a:r>
            <a:r>
              <a:rPr lang="en-GB" altLang="fr-FR" sz="1400" dirty="0"/>
              <a:t> argument limits the amount of queued messages if any subscriber is not receiving them fast enough.</a:t>
            </a:r>
            <a:endParaRPr lang="fr-FR" altLang="fr-FR" sz="1400" dirty="0"/>
          </a:p>
        </p:txBody>
      </p:sp>
      <p:sp>
        <p:nvSpPr>
          <p:cNvPr id="20" name="ZoneTexte 19">
            <a:extLst>
              <a:ext uri="{FF2B5EF4-FFF2-40B4-BE49-F238E27FC236}">
                <a16:creationId xmlns:a16="http://schemas.microsoft.com/office/drawing/2014/main" id="{9F3472A7-4F98-4D94-AD38-77D5D9E2260C}"/>
              </a:ext>
            </a:extLst>
          </p:cNvPr>
          <p:cNvSpPr txBox="1"/>
          <p:nvPr/>
        </p:nvSpPr>
        <p:spPr>
          <a:xfrm>
            <a:off x="397626" y="4067120"/>
            <a:ext cx="6072000" cy="523220"/>
          </a:xfrm>
          <a:prstGeom prst="rect">
            <a:avLst/>
          </a:prstGeom>
          <a:noFill/>
        </p:spPr>
        <p:txBody>
          <a:bodyPr wrap="square" rtlCol="0">
            <a:spAutoFit/>
          </a:bodyPr>
          <a:lstStyle/>
          <a:p>
            <a:pPr lvl="0" eaLnBrk="0" fontAlgn="base" hangingPunct="0">
              <a:spcBef>
                <a:spcPct val="0"/>
              </a:spcBef>
              <a:spcAft>
                <a:spcPct val="0"/>
              </a:spcAft>
            </a:pPr>
            <a:r>
              <a:rPr lang="fr-FR" altLang="fr-FR" sz="1400" dirty="0" err="1"/>
              <a:t>anonymous</a:t>
            </a:r>
            <a:r>
              <a:rPr lang="fr-FR" altLang="fr-FR" sz="1400" dirty="0"/>
              <a:t> = </a:t>
            </a:r>
            <a:r>
              <a:rPr lang="fr-FR" altLang="fr-FR" sz="1400" dirty="0" err="1"/>
              <a:t>True</a:t>
            </a:r>
            <a:r>
              <a:rPr lang="fr-FR" altLang="fr-FR" sz="1400" dirty="0"/>
              <a:t> </a:t>
            </a:r>
            <a:r>
              <a:rPr lang="fr-FR" altLang="fr-FR" sz="1400" dirty="0" err="1"/>
              <a:t>ensures</a:t>
            </a:r>
            <a:r>
              <a:rPr lang="fr-FR" altLang="fr-FR" sz="1400" dirty="0"/>
              <a:t> </a:t>
            </a:r>
            <a:r>
              <a:rPr lang="fr-FR" altLang="fr-FR" sz="1400" dirty="0" err="1"/>
              <a:t>that</a:t>
            </a:r>
            <a:r>
              <a:rPr lang="fr-FR" altLang="fr-FR" sz="1400" dirty="0"/>
              <a:t> </a:t>
            </a:r>
            <a:r>
              <a:rPr lang="fr-FR" altLang="fr-FR" sz="1400" dirty="0" err="1"/>
              <a:t>your</a:t>
            </a:r>
            <a:r>
              <a:rPr lang="fr-FR" altLang="fr-FR" sz="1400" dirty="0"/>
              <a:t> </a:t>
            </a:r>
            <a:r>
              <a:rPr lang="fr-FR" altLang="fr-FR" sz="1400" dirty="0" err="1"/>
              <a:t>node</a:t>
            </a:r>
            <a:r>
              <a:rPr lang="fr-FR" altLang="fr-FR" sz="1400" dirty="0"/>
              <a:t> has a unique </a:t>
            </a:r>
            <a:r>
              <a:rPr lang="fr-FR" altLang="fr-FR" sz="1400" dirty="0" err="1"/>
              <a:t>name</a:t>
            </a:r>
            <a:r>
              <a:rPr lang="fr-FR" altLang="fr-FR" sz="1400" dirty="0"/>
              <a:t> by </a:t>
            </a:r>
            <a:r>
              <a:rPr lang="fr-FR" altLang="fr-FR" sz="1400" dirty="0" err="1"/>
              <a:t>adding</a:t>
            </a:r>
            <a:r>
              <a:rPr lang="fr-FR" altLang="fr-FR" sz="1400" dirty="0"/>
              <a:t> </a:t>
            </a:r>
            <a:r>
              <a:rPr lang="fr-FR" altLang="fr-FR" sz="1400" dirty="0" err="1"/>
              <a:t>random</a:t>
            </a:r>
            <a:r>
              <a:rPr lang="fr-FR" altLang="fr-FR" sz="1400" dirty="0"/>
              <a:t> </a:t>
            </a:r>
            <a:r>
              <a:rPr lang="fr-FR" altLang="fr-FR" sz="1400" dirty="0" err="1"/>
              <a:t>numbers</a:t>
            </a:r>
            <a:r>
              <a:rPr lang="fr-FR" altLang="fr-FR" sz="1400" dirty="0"/>
              <a:t> to the end of NAME. </a:t>
            </a:r>
          </a:p>
        </p:txBody>
      </p:sp>
      <p:sp>
        <p:nvSpPr>
          <p:cNvPr id="21" name="ZoneTexte 20">
            <a:extLst>
              <a:ext uri="{FF2B5EF4-FFF2-40B4-BE49-F238E27FC236}">
                <a16:creationId xmlns:a16="http://schemas.microsoft.com/office/drawing/2014/main" id="{F82A4D62-640B-4BD6-AFE3-D4138930BC7B}"/>
              </a:ext>
            </a:extLst>
          </p:cNvPr>
          <p:cNvSpPr txBox="1"/>
          <p:nvPr/>
        </p:nvSpPr>
        <p:spPr>
          <a:xfrm>
            <a:off x="397626" y="4742702"/>
            <a:ext cx="6072000" cy="307777"/>
          </a:xfrm>
          <a:prstGeom prst="rect">
            <a:avLst/>
          </a:prstGeom>
          <a:noFill/>
        </p:spPr>
        <p:txBody>
          <a:bodyPr wrap="square" rtlCol="0">
            <a:spAutoFit/>
          </a:bodyPr>
          <a:lstStyle/>
          <a:p>
            <a:pPr lvl="0" eaLnBrk="0" fontAlgn="base" hangingPunct="0">
              <a:spcBef>
                <a:spcPct val="0"/>
              </a:spcBef>
              <a:spcAft>
                <a:spcPct val="0"/>
              </a:spcAft>
            </a:pPr>
            <a:r>
              <a:rPr lang="fr-FR" altLang="fr-FR" sz="1400" dirty="0"/>
              <a:t>Helper class to run </a:t>
            </a:r>
            <a:r>
              <a:rPr lang="fr-FR" altLang="fr-FR" sz="1400" dirty="0" err="1"/>
              <a:t>loop</a:t>
            </a:r>
            <a:r>
              <a:rPr lang="fr-FR" altLang="fr-FR" sz="1400" dirty="0"/>
              <a:t> at </a:t>
            </a:r>
            <a:r>
              <a:rPr lang="fr-FR" altLang="fr-FR" sz="1400" dirty="0" err="1"/>
              <a:t>desired</a:t>
            </a:r>
            <a:r>
              <a:rPr lang="fr-FR" altLang="fr-FR" sz="1400" dirty="0"/>
              <a:t> </a:t>
            </a:r>
            <a:r>
              <a:rPr lang="fr-FR" altLang="fr-FR" sz="1400" dirty="0" err="1"/>
              <a:t>frequency</a:t>
            </a:r>
            <a:r>
              <a:rPr lang="fr-FR" altLang="fr-FR" sz="1400" dirty="0"/>
              <a:t> (</a:t>
            </a:r>
            <a:r>
              <a:rPr lang="fr-FR" altLang="fr-FR" sz="1400" dirty="0" err="1"/>
              <a:t>here</a:t>
            </a:r>
            <a:r>
              <a:rPr lang="fr-FR" altLang="fr-FR" sz="1400" dirty="0"/>
              <a:t> 10 Hz)</a:t>
            </a:r>
          </a:p>
        </p:txBody>
      </p:sp>
      <p:sp>
        <p:nvSpPr>
          <p:cNvPr id="5" name="Forme libre 4"/>
          <p:cNvSpPr/>
          <p:nvPr/>
        </p:nvSpPr>
        <p:spPr>
          <a:xfrm>
            <a:off x="4966447" y="2070847"/>
            <a:ext cx="1766047" cy="170329"/>
          </a:xfrm>
          <a:custGeom>
            <a:avLst/>
            <a:gdLst>
              <a:gd name="connsiteX0" fmla="*/ 1766047 w 1766047"/>
              <a:gd name="connsiteY0" fmla="*/ 0 h 170329"/>
              <a:gd name="connsiteX1" fmla="*/ 510988 w 1766047"/>
              <a:gd name="connsiteY1" fmla="*/ 0 h 170329"/>
              <a:gd name="connsiteX2" fmla="*/ 510988 w 1766047"/>
              <a:gd name="connsiteY2" fmla="*/ 170329 h 170329"/>
              <a:gd name="connsiteX3" fmla="*/ 0 w 1766047"/>
              <a:gd name="connsiteY3" fmla="*/ 170329 h 170329"/>
            </a:gdLst>
            <a:ahLst/>
            <a:cxnLst>
              <a:cxn ang="0">
                <a:pos x="connsiteX0" y="connsiteY0"/>
              </a:cxn>
              <a:cxn ang="0">
                <a:pos x="connsiteX1" y="connsiteY1"/>
              </a:cxn>
              <a:cxn ang="0">
                <a:pos x="connsiteX2" y="connsiteY2"/>
              </a:cxn>
              <a:cxn ang="0">
                <a:pos x="connsiteX3" y="connsiteY3"/>
              </a:cxn>
            </a:cxnLst>
            <a:rect l="l" t="t" r="r" b="b"/>
            <a:pathLst>
              <a:path w="1766047" h="170329">
                <a:moveTo>
                  <a:pt x="1766047" y="0"/>
                </a:moveTo>
                <a:lnTo>
                  <a:pt x="510988" y="0"/>
                </a:lnTo>
                <a:lnTo>
                  <a:pt x="510988" y="170329"/>
                </a:lnTo>
                <a:lnTo>
                  <a:pt x="0" y="170329"/>
                </a:lnTo>
              </a:path>
            </a:pathLst>
          </a:custGeom>
          <a:noFill/>
          <a:ln>
            <a:solidFill>
              <a:srgbClr val="FF2D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Forme libre 6"/>
          <p:cNvSpPr/>
          <p:nvPr/>
        </p:nvSpPr>
        <p:spPr>
          <a:xfrm>
            <a:off x="4670612" y="2259106"/>
            <a:ext cx="2079812" cy="412376"/>
          </a:xfrm>
          <a:custGeom>
            <a:avLst/>
            <a:gdLst>
              <a:gd name="connsiteX0" fmla="*/ 2079812 w 2079812"/>
              <a:gd name="connsiteY0" fmla="*/ 0 h 412376"/>
              <a:gd name="connsiteX1" fmla="*/ 1246094 w 2079812"/>
              <a:gd name="connsiteY1" fmla="*/ 0 h 412376"/>
              <a:gd name="connsiteX2" fmla="*/ 1246094 w 2079812"/>
              <a:gd name="connsiteY2" fmla="*/ 412376 h 412376"/>
              <a:gd name="connsiteX3" fmla="*/ 0 w 2079812"/>
              <a:gd name="connsiteY3" fmla="*/ 412376 h 412376"/>
            </a:gdLst>
            <a:ahLst/>
            <a:cxnLst>
              <a:cxn ang="0">
                <a:pos x="connsiteX0" y="connsiteY0"/>
              </a:cxn>
              <a:cxn ang="0">
                <a:pos x="connsiteX1" y="connsiteY1"/>
              </a:cxn>
              <a:cxn ang="0">
                <a:pos x="connsiteX2" y="connsiteY2"/>
              </a:cxn>
              <a:cxn ang="0">
                <a:pos x="connsiteX3" y="connsiteY3"/>
              </a:cxn>
            </a:cxnLst>
            <a:rect l="l" t="t" r="r" b="b"/>
            <a:pathLst>
              <a:path w="2079812" h="412376">
                <a:moveTo>
                  <a:pt x="2079812" y="0"/>
                </a:moveTo>
                <a:lnTo>
                  <a:pt x="1246094" y="0"/>
                </a:lnTo>
                <a:lnTo>
                  <a:pt x="1246094" y="412376"/>
                </a:lnTo>
                <a:lnTo>
                  <a:pt x="0" y="412376"/>
                </a:lnTo>
              </a:path>
            </a:pathLst>
          </a:custGeom>
          <a:noFill/>
          <a:ln>
            <a:solidFill>
              <a:srgbClr val="FF2D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orme libre 7"/>
          <p:cNvSpPr/>
          <p:nvPr/>
        </p:nvSpPr>
        <p:spPr>
          <a:xfrm>
            <a:off x="6275294" y="2456329"/>
            <a:ext cx="475130" cy="457200"/>
          </a:xfrm>
          <a:custGeom>
            <a:avLst/>
            <a:gdLst>
              <a:gd name="connsiteX0" fmla="*/ 475130 w 475130"/>
              <a:gd name="connsiteY0" fmla="*/ 0 h 457200"/>
              <a:gd name="connsiteX1" fmla="*/ 233082 w 475130"/>
              <a:gd name="connsiteY1" fmla="*/ 0 h 457200"/>
              <a:gd name="connsiteX2" fmla="*/ 233082 w 475130"/>
              <a:gd name="connsiteY2" fmla="*/ 457200 h 457200"/>
              <a:gd name="connsiteX3" fmla="*/ 0 w 47513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75130" h="457200">
                <a:moveTo>
                  <a:pt x="475130" y="0"/>
                </a:moveTo>
                <a:lnTo>
                  <a:pt x="233082" y="0"/>
                </a:lnTo>
                <a:lnTo>
                  <a:pt x="233082" y="457200"/>
                </a:lnTo>
                <a:lnTo>
                  <a:pt x="0" y="457200"/>
                </a:lnTo>
              </a:path>
            </a:pathLst>
          </a:custGeom>
          <a:noFill/>
          <a:ln>
            <a:solidFill>
              <a:srgbClr val="FF2D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Forme libre 8"/>
          <p:cNvSpPr/>
          <p:nvPr/>
        </p:nvSpPr>
        <p:spPr>
          <a:xfrm>
            <a:off x="5907741" y="3209365"/>
            <a:ext cx="1084730" cy="358588"/>
          </a:xfrm>
          <a:custGeom>
            <a:avLst/>
            <a:gdLst>
              <a:gd name="connsiteX0" fmla="*/ 1084730 w 1084730"/>
              <a:gd name="connsiteY0" fmla="*/ 0 h 358588"/>
              <a:gd name="connsiteX1" fmla="*/ 484094 w 1084730"/>
              <a:gd name="connsiteY1" fmla="*/ 0 h 358588"/>
              <a:gd name="connsiteX2" fmla="*/ 484094 w 1084730"/>
              <a:gd name="connsiteY2" fmla="*/ 358588 h 358588"/>
              <a:gd name="connsiteX3" fmla="*/ 0 w 1084730"/>
              <a:gd name="connsiteY3" fmla="*/ 358588 h 358588"/>
            </a:gdLst>
            <a:ahLst/>
            <a:cxnLst>
              <a:cxn ang="0">
                <a:pos x="connsiteX0" y="connsiteY0"/>
              </a:cxn>
              <a:cxn ang="0">
                <a:pos x="connsiteX1" y="connsiteY1"/>
              </a:cxn>
              <a:cxn ang="0">
                <a:pos x="connsiteX2" y="connsiteY2"/>
              </a:cxn>
              <a:cxn ang="0">
                <a:pos x="connsiteX3" y="connsiteY3"/>
              </a:cxn>
            </a:cxnLst>
            <a:rect l="l" t="t" r="r" b="b"/>
            <a:pathLst>
              <a:path w="1084730" h="358588">
                <a:moveTo>
                  <a:pt x="1084730" y="0"/>
                </a:moveTo>
                <a:lnTo>
                  <a:pt x="484094" y="0"/>
                </a:lnTo>
                <a:lnTo>
                  <a:pt x="484094" y="358588"/>
                </a:lnTo>
                <a:lnTo>
                  <a:pt x="0" y="358588"/>
                </a:lnTo>
              </a:path>
            </a:pathLst>
          </a:custGeom>
          <a:noFill/>
          <a:ln>
            <a:solidFill>
              <a:srgbClr val="FF2D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Forme libre 9"/>
          <p:cNvSpPr/>
          <p:nvPr/>
        </p:nvSpPr>
        <p:spPr>
          <a:xfrm>
            <a:off x="6364941" y="3612776"/>
            <a:ext cx="618565" cy="627530"/>
          </a:xfrm>
          <a:custGeom>
            <a:avLst/>
            <a:gdLst>
              <a:gd name="connsiteX0" fmla="*/ 618565 w 618565"/>
              <a:gd name="connsiteY0" fmla="*/ 0 h 627530"/>
              <a:gd name="connsiteX1" fmla="*/ 152400 w 618565"/>
              <a:gd name="connsiteY1" fmla="*/ 0 h 627530"/>
              <a:gd name="connsiteX2" fmla="*/ 152400 w 618565"/>
              <a:gd name="connsiteY2" fmla="*/ 627530 h 627530"/>
              <a:gd name="connsiteX3" fmla="*/ 0 w 618565"/>
              <a:gd name="connsiteY3" fmla="*/ 627530 h 627530"/>
            </a:gdLst>
            <a:ahLst/>
            <a:cxnLst>
              <a:cxn ang="0">
                <a:pos x="connsiteX0" y="connsiteY0"/>
              </a:cxn>
              <a:cxn ang="0">
                <a:pos x="connsiteX1" y="connsiteY1"/>
              </a:cxn>
              <a:cxn ang="0">
                <a:pos x="connsiteX2" y="connsiteY2"/>
              </a:cxn>
              <a:cxn ang="0">
                <a:pos x="connsiteX3" y="connsiteY3"/>
              </a:cxn>
            </a:cxnLst>
            <a:rect l="l" t="t" r="r" b="b"/>
            <a:pathLst>
              <a:path w="618565" h="627530">
                <a:moveTo>
                  <a:pt x="618565" y="0"/>
                </a:moveTo>
                <a:lnTo>
                  <a:pt x="152400" y="0"/>
                </a:lnTo>
                <a:lnTo>
                  <a:pt x="152400" y="627530"/>
                </a:lnTo>
                <a:lnTo>
                  <a:pt x="0" y="627530"/>
                </a:lnTo>
              </a:path>
            </a:pathLst>
          </a:custGeom>
          <a:noFill/>
          <a:ln>
            <a:solidFill>
              <a:srgbClr val="FF2D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Forme libre 10"/>
          <p:cNvSpPr/>
          <p:nvPr/>
        </p:nvSpPr>
        <p:spPr>
          <a:xfrm>
            <a:off x="4787151" y="3962400"/>
            <a:ext cx="2205318" cy="977153"/>
          </a:xfrm>
          <a:custGeom>
            <a:avLst/>
            <a:gdLst>
              <a:gd name="connsiteX0" fmla="*/ 2205318 w 2205318"/>
              <a:gd name="connsiteY0" fmla="*/ 0 h 977153"/>
              <a:gd name="connsiteX1" fmla="*/ 1828800 w 2205318"/>
              <a:gd name="connsiteY1" fmla="*/ 0 h 977153"/>
              <a:gd name="connsiteX2" fmla="*/ 1828800 w 2205318"/>
              <a:gd name="connsiteY2" fmla="*/ 977153 h 977153"/>
              <a:gd name="connsiteX3" fmla="*/ 0 w 2205318"/>
              <a:gd name="connsiteY3" fmla="*/ 977153 h 977153"/>
            </a:gdLst>
            <a:ahLst/>
            <a:cxnLst>
              <a:cxn ang="0">
                <a:pos x="connsiteX0" y="connsiteY0"/>
              </a:cxn>
              <a:cxn ang="0">
                <a:pos x="connsiteX1" y="connsiteY1"/>
              </a:cxn>
              <a:cxn ang="0">
                <a:pos x="connsiteX2" y="connsiteY2"/>
              </a:cxn>
              <a:cxn ang="0">
                <a:pos x="connsiteX3" y="connsiteY3"/>
              </a:cxn>
            </a:cxnLst>
            <a:rect l="l" t="t" r="r" b="b"/>
            <a:pathLst>
              <a:path w="2205318" h="977153">
                <a:moveTo>
                  <a:pt x="2205318" y="0"/>
                </a:moveTo>
                <a:lnTo>
                  <a:pt x="1828800" y="0"/>
                </a:lnTo>
                <a:lnTo>
                  <a:pt x="1828800" y="977153"/>
                </a:lnTo>
                <a:lnTo>
                  <a:pt x="0" y="977153"/>
                </a:lnTo>
              </a:path>
            </a:pathLst>
          </a:custGeom>
          <a:noFill/>
          <a:ln>
            <a:solidFill>
              <a:srgbClr val="FF2D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27386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15" grpId="0"/>
      <p:bldP spid="20" grpId="0"/>
      <p:bldP spid="2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4"/>
          <p:cNvSpPr txBox="1"/>
          <p:nvPr/>
        </p:nvSpPr>
        <p:spPr>
          <a:xfrm>
            <a:off x="1495486" y="2866371"/>
            <a:ext cx="8154541" cy="369332"/>
          </a:xfrm>
          <a:prstGeom prst="rect">
            <a:avLst/>
          </a:prstGeom>
          <a:solidFill>
            <a:srgbClr val="F3F5F7"/>
          </a:solidFill>
          <a:ln>
            <a:solidFill>
              <a:srgbClr val="B4C2D0"/>
            </a:solidFill>
          </a:ln>
        </p:spPr>
        <p:txBody>
          <a:bodyPr wrap="square" rtlCol="0">
            <a:spAutoFit/>
          </a:bodyPr>
          <a:lstStyle/>
          <a:p>
            <a:pPr marL="0" lvl="1"/>
            <a:r>
              <a:rPr lang="en-US" dirty="0" err="1" smtClean="0">
                <a:latin typeface="Consolas" panose="020B0609020204030204" pitchFamily="49" charset="0"/>
              </a:rPr>
              <a:t>rospy.Publisher</a:t>
            </a:r>
            <a:r>
              <a:rPr lang="en-US" dirty="0" smtClean="0">
                <a:latin typeface="Consolas" panose="020B0609020204030204" pitchFamily="49" charset="0"/>
              </a:rPr>
              <a:t>(</a:t>
            </a:r>
            <a:r>
              <a:rPr lang="en-US" i="1" dirty="0" smtClean="0">
                <a:latin typeface="Consolas" panose="020B0609020204030204" pitchFamily="49" charset="0"/>
              </a:rPr>
              <a:t>name </a:t>
            </a:r>
            <a:r>
              <a:rPr lang="en-US" i="1" dirty="0" smtClean="0">
                <a:latin typeface="Consolas" panose="020B0609020204030204" pitchFamily="49" charset="0"/>
              </a:rPr>
              <a:t>of the topic</a:t>
            </a:r>
            <a:r>
              <a:rPr lang="en-US" dirty="0" smtClean="0">
                <a:latin typeface="Consolas" panose="020B0609020204030204" pitchFamily="49" charset="0"/>
              </a:rPr>
              <a:t>, </a:t>
            </a:r>
            <a:r>
              <a:rPr lang="en-US" i="1" dirty="0">
                <a:latin typeface="Consolas" panose="020B0609020204030204" pitchFamily="49" charset="0"/>
              </a:rPr>
              <a:t>m</a:t>
            </a:r>
            <a:r>
              <a:rPr lang="en-US" i="1" dirty="0" smtClean="0">
                <a:latin typeface="Consolas" panose="020B0609020204030204" pitchFamily="49" charset="0"/>
              </a:rPr>
              <a:t>essage type</a:t>
            </a:r>
            <a:r>
              <a:rPr lang="en-US" dirty="0" smtClean="0">
                <a:latin typeface="Consolas" panose="020B0609020204030204" pitchFamily="49" charset="0"/>
              </a:rPr>
              <a:t>, </a:t>
            </a:r>
            <a:r>
              <a:rPr lang="en-US" i="1" dirty="0" smtClean="0">
                <a:latin typeface="Consolas" panose="020B0609020204030204" pitchFamily="49" charset="0"/>
              </a:rPr>
              <a:t>queue size</a:t>
            </a:r>
            <a:r>
              <a:rPr lang="en-US" dirty="0" smtClean="0">
                <a:latin typeface="Consolas" panose="020B0609020204030204" pitchFamily="49" charset="0"/>
              </a:rPr>
              <a:t>)</a:t>
            </a:r>
            <a:endParaRPr lang="en-US" dirty="0">
              <a:latin typeface="Consolas" panose="020B0609020204030204" pitchFamily="49" charset="0"/>
            </a:endParaRPr>
          </a:p>
        </p:txBody>
      </p:sp>
      <p:sp>
        <p:nvSpPr>
          <p:cNvPr id="2" name="Titre 1"/>
          <p:cNvSpPr>
            <a:spLocks noGrp="1"/>
          </p:cNvSpPr>
          <p:nvPr>
            <p:ph type="title"/>
          </p:nvPr>
        </p:nvSpPr>
        <p:spPr/>
        <p:txBody>
          <a:bodyPr>
            <a:normAutofit/>
          </a:bodyPr>
          <a:lstStyle/>
          <a:p>
            <a:r>
              <a:rPr lang="fr-FR" dirty="0" err="1"/>
              <a:t>Creating</a:t>
            </a:r>
            <a:r>
              <a:rPr lang="fr-FR" dirty="0"/>
              <a:t> a Publisher and a </a:t>
            </a:r>
            <a:r>
              <a:rPr lang="fr-FR" dirty="0" err="1"/>
              <a:t>Subscriber</a:t>
            </a:r>
            <a:r>
              <a:rPr lang="fr-FR" dirty="0"/>
              <a:t> </a:t>
            </a:r>
            <a:r>
              <a:rPr lang="fr-FR" dirty="0" err="1"/>
              <a:t>Node</a:t>
            </a:r>
            <a:r>
              <a:rPr lang="fr-FR" dirty="0"/>
              <a:t> (Python)</a:t>
            </a:r>
            <a:endParaRPr lang="fr-FR" i="1" dirty="0"/>
          </a:p>
        </p:txBody>
      </p:sp>
      <p:sp>
        <p:nvSpPr>
          <p:cNvPr id="17" name="Espace réservé du numéro de diapositive 16"/>
          <p:cNvSpPr>
            <a:spLocks noGrp="1"/>
          </p:cNvSpPr>
          <p:nvPr>
            <p:ph type="sldNum" sz="quarter" idx="12"/>
          </p:nvPr>
        </p:nvSpPr>
        <p:spPr/>
        <p:txBody>
          <a:bodyPr/>
          <a:lstStyle/>
          <a:p>
            <a:fld id="{7C59E55F-A350-4989-9404-8411324CBBDC}" type="slidenum">
              <a:rPr lang="fr-FR" smtClean="0"/>
              <a:pPr/>
              <a:t>21</a:t>
            </a:fld>
            <a:endParaRPr lang="fr-FR" dirty="0"/>
          </a:p>
        </p:txBody>
      </p:sp>
      <p:sp>
        <p:nvSpPr>
          <p:cNvPr id="43" name="Espace réservé du contenu 2"/>
          <p:cNvSpPr txBox="1">
            <a:spLocks/>
          </p:cNvSpPr>
          <p:nvPr/>
        </p:nvSpPr>
        <p:spPr>
          <a:xfrm>
            <a:off x="397626" y="1455115"/>
            <a:ext cx="5452568" cy="474933"/>
          </a:xfrm>
          <a:prstGeom prst="rect">
            <a:avLst/>
          </a:prstGeom>
        </p:spPr>
        <p:txBody>
          <a:bodyPr vert="horz" lIns="91440" tIns="45720" rIns="91440" bIns="45720" rtlCol="0">
            <a:normAutofit/>
          </a:bodyPr>
          <a:lstStyle>
            <a:lvl1pPr marL="355600" indent="-355600" algn="just" defTabSz="914400" rtl="0" eaLnBrk="1" latinLnBrk="0" hangingPunct="1">
              <a:lnSpc>
                <a:spcPct val="90000"/>
              </a:lnSpc>
              <a:spcBef>
                <a:spcPts val="1000"/>
              </a:spcBef>
              <a:buClr>
                <a:srgbClr val="15376D"/>
              </a:buClr>
              <a:buSzPct val="85000"/>
              <a:buFont typeface="Wingdings" panose="05000000000000000000" pitchFamily="2" charset="2"/>
              <a:buChar char="§"/>
              <a:defRPr lang="fr-FR" sz="2000" kern="1200" dirty="0" smtClean="0">
                <a:solidFill>
                  <a:schemeClr val="tx1"/>
                </a:solidFill>
                <a:latin typeface="Arial MT" panose="020B0604020202020204" pitchFamily="34" charset="0"/>
                <a:ea typeface="+mn-ea"/>
                <a:cs typeface="+mn-cs"/>
              </a:defRPr>
            </a:lvl1pPr>
            <a:lvl2pPr marL="787400" indent="-3429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fr-FR" sz="1600" kern="1200" dirty="0" smtClean="0">
                <a:solidFill>
                  <a:schemeClr val="tx1"/>
                </a:solidFill>
                <a:latin typeface="Arial MT"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Examining the </a:t>
            </a:r>
            <a:r>
              <a:rPr lang="en-US" sz="2400" dirty="0" smtClean="0">
                <a:solidFill>
                  <a:srgbClr val="FF2D80"/>
                </a:solidFill>
              </a:rPr>
              <a:t>publisher</a:t>
            </a:r>
            <a:r>
              <a:rPr lang="en-US" sz="2400" dirty="0" smtClean="0"/>
              <a:t> </a:t>
            </a:r>
            <a:r>
              <a:rPr lang="en-US" sz="2400" dirty="0"/>
              <a:t>Node</a:t>
            </a:r>
            <a:endParaRPr lang="he-IL" sz="2400" dirty="0"/>
          </a:p>
        </p:txBody>
      </p:sp>
      <p:sp>
        <p:nvSpPr>
          <p:cNvPr id="3" name="Rectangle 2"/>
          <p:cNvSpPr/>
          <p:nvPr/>
        </p:nvSpPr>
        <p:spPr>
          <a:xfrm>
            <a:off x="3123910" y="5137839"/>
            <a:ext cx="8789666" cy="369332"/>
          </a:xfrm>
          <a:prstGeom prst="rect">
            <a:avLst/>
          </a:prstGeom>
        </p:spPr>
        <p:txBody>
          <a:bodyPr wrap="square">
            <a:spAutoFit/>
          </a:bodyPr>
          <a:lstStyle/>
          <a:p>
            <a:r>
              <a:rPr lang="en-US" dirty="0" smtClean="0"/>
              <a:t>queue size: this </a:t>
            </a:r>
            <a:r>
              <a:rPr lang="en-US" dirty="0"/>
              <a:t>is the size of the outgoing message queue used for </a:t>
            </a:r>
            <a:r>
              <a:rPr lang="en-US" b="1" dirty="0"/>
              <a:t>asynchronous</a:t>
            </a:r>
            <a:r>
              <a:rPr lang="en-US" dirty="0"/>
              <a:t> </a:t>
            </a:r>
            <a:r>
              <a:rPr lang="en-US" dirty="0" smtClean="0"/>
              <a:t>publishing</a:t>
            </a:r>
            <a:endParaRPr lang="en-US" dirty="0"/>
          </a:p>
        </p:txBody>
      </p:sp>
      <p:sp>
        <p:nvSpPr>
          <p:cNvPr id="7" name="ZoneTexte 6"/>
          <p:cNvSpPr txBox="1"/>
          <p:nvPr/>
        </p:nvSpPr>
        <p:spPr>
          <a:xfrm>
            <a:off x="8007409" y="5744936"/>
            <a:ext cx="3906167" cy="861774"/>
          </a:xfrm>
          <a:prstGeom prst="rect">
            <a:avLst/>
          </a:prstGeom>
          <a:noFill/>
        </p:spPr>
        <p:txBody>
          <a:bodyPr wrap="square" rtlCol="0">
            <a:spAutoFit/>
          </a:bodyPr>
          <a:lstStyle/>
          <a:p>
            <a:pPr algn="r"/>
            <a:r>
              <a:rPr lang="fr-FR" b="1" dirty="0" smtClean="0"/>
              <a:t>More info</a:t>
            </a:r>
          </a:p>
          <a:p>
            <a:pPr algn="r"/>
            <a:r>
              <a:rPr lang="fr-FR" sz="1600" dirty="0"/>
              <a:t>http://wiki.ros.org/rospy/Overview/Publishers%20and%20Subscribers</a:t>
            </a:r>
            <a:endParaRPr lang="fr-FR" sz="1600" dirty="0"/>
          </a:p>
        </p:txBody>
      </p:sp>
    </p:spTree>
    <p:extLst>
      <p:ext uri="{BB962C8B-B14F-4D97-AF65-F5344CB8AC3E}">
        <p14:creationId xmlns:p14="http://schemas.microsoft.com/office/powerpoint/2010/main" val="16378671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Creating</a:t>
            </a:r>
            <a:r>
              <a:rPr lang="fr-FR" dirty="0"/>
              <a:t> a Publisher and a </a:t>
            </a:r>
            <a:r>
              <a:rPr lang="fr-FR" dirty="0" err="1"/>
              <a:t>Subscriber</a:t>
            </a:r>
            <a:r>
              <a:rPr lang="fr-FR" dirty="0"/>
              <a:t> </a:t>
            </a:r>
            <a:r>
              <a:rPr lang="fr-FR" dirty="0" err="1"/>
              <a:t>Node</a:t>
            </a:r>
            <a:r>
              <a:rPr lang="fr-FR" dirty="0"/>
              <a:t> (Python)</a:t>
            </a:r>
            <a:endParaRPr lang="fr-FR" i="1" dirty="0"/>
          </a:p>
        </p:txBody>
      </p:sp>
      <p:sp>
        <p:nvSpPr>
          <p:cNvPr id="17" name="Espace réservé du numéro de diapositive 16"/>
          <p:cNvSpPr>
            <a:spLocks noGrp="1"/>
          </p:cNvSpPr>
          <p:nvPr>
            <p:ph type="sldNum" sz="quarter" idx="12"/>
          </p:nvPr>
        </p:nvSpPr>
        <p:spPr/>
        <p:txBody>
          <a:bodyPr/>
          <a:lstStyle/>
          <a:p>
            <a:fld id="{7C59E55F-A350-4989-9404-8411324CBBDC}" type="slidenum">
              <a:rPr lang="fr-FR" smtClean="0"/>
              <a:pPr/>
              <a:t>22</a:t>
            </a:fld>
            <a:endParaRPr lang="fr-FR" dirty="0"/>
          </a:p>
        </p:txBody>
      </p:sp>
      <p:sp>
        <p:nvSpPr>
          <p:cNvPr id="43" name="Espace réservé du contenu 2"/>
          <p:cNvSpPr txBox="1">
            <a:spLocks/>
          </p:cNvSpPr>
          <p:nvPr/>
        </p:nvSpPr>
        <p:spPr>
          <a:xfrm>
            <a:off x="397626" y="1455115"/>
            <a:ext cx="4415674" cy="474933"/>
          </a:xfrm>
          <a:prstGeom prst="rect">
            <a:avLst/>
          </a:prstGeom>
        </p:spPr>
        <p:txBody>
          <a:bodyPr vert="horz" lIns="91440" tIns="45720" rIns="91440" bIns="45720" rtlCol="0">
            <a:normAutofit/>
          </a:bodyPr>
          <a:lstStyle>
            <a:lvl1pPr marL="355600" indent="-355600" algn="just" defTabSz="914400" rtl="0" eaLnBrk="1" latinLnBrk="0" hangingPunct="1">
              <a:lnSpc>
                <a:spcPct val="90000"/>
              </a:lnSpc>
              <a:spcBef>
                <a:spcPts val="1000"/>
              </a:spcBef>
              <a:buClr>
                <a:srgbClr val="15376D"/>
              </a:buClr>
              <a:buSzPct val="85000"/>
              <a:buFont typeface="Wingdings" panose="05000000000000000000" pitchFamily="2" charset="2"/>
              <a:buChar char="§"/>
              <a:defRPr lang="fr-FR" sz="2000" kern="1200" dirty="0" smtClean="0">
                <a:solidFill>
                  <a:schemeClr val="tx1"/>
                </a:solidFill>
                <a:latin typeface="Arial MT" panose="020B0604020202020204" pitchFamily="34" charset="0"/>
                <a:ea typeface="+mn-ea"/>
                <a:cs typeface="+mn-cs"/>
              </a:defRPr>
            </a:lvl1pPr>
            <a:lvl2pPr marL="787400" indent="-3429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fr-FR" sz="1600" kern="1200" dirty="0" smtClean="0">
                <a:solidFill>
                  <a:schemeClr val="tx1"/>
                </a:solidFill>
                <a:latin typeface="Arial MT"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Writing the </a:t>
            </a:r>
            <a:r>
              <a:rPr lang="en-US" sz="2400" dirty="0">
                <a:solidFill>
                  <a:srgbClr val="FF2D80"/>
                </a:solidFill>
              </a:rPr>
              <a:t>subscriber</a:t>
            </a:r>
            <a:r>
              <a:rPr lang="en-US" sz="2400" dirty="0"/>
              <a:t> Node</a:t>
            </a:r>
            <a:endParaRPr lang="he-IL" dirty="0"/>
          </a:p>
        </p:txBody>
      </p:sp>
      <p:sp>
        <p:nvSpPr>
          <p:cNvPr id="31" name="ZoneTexte 30"/>
          <p:cNvSpPr txBox="1"/>
          <p:nvPr/>
        </p:nvSpPr>
        <p:spPr>
          <a:xfrm>
            <a:off x="953656" y="3287072"/>
            <a:ext cx="5143961" cy="523220"/>
          </a:xfrm>
          <a:prstGeom prst="rect">
            <a:avLst/>
          </a:prstGeom>
          <a:solidFill>
            <a:srgbClr val="F3F5F7"/>
          </a:solidFill>
          <a:ln>
            <a:solidFill>
              <a:srgbClr val="B4C2D0"/>
            </a:solidFill>
          </a:ln>
        </p:spPr>
        <p:txBody>
          <a:bodyPr wrap="square" rtlCol="0">
            <a:spAutoFit/>
          </a:bodyPr>
          <a:lstStyle/>
          <a:p>
            <a:r>
              <a:rPr lang="fr-FR" sz="1400" dirty="0">
                <a:solidFill>
                  <a:schemeClr val="bg2">
                    <a:lumMod val="25000"/>
                  </a:schemeClr>
                </a:solidFill>
                <a:latin typeface="Consolas" panose="020B0609020204030204" pitchFamily="49" charset="0"/>
              </a:rPr>
              <a:t>&gt; cd ~/</a:t>
            </a:r>
            <a:r>
              <a:rPr lang="fr-FR" sz="1400" dirty="0" err="1" smtClean="0">
                <a:solidFill>
                  <a:schemeClr val="bg2">
                    <a:lumMod val="25000"/>
                  </a:schemeClr>
                </a:solidFill>
                <a:latin typeface="Consolas" panose="020B0609020204030204" pitchFamily="49" charset="0"/>
              </a:rPr>
              <a:t>catkin_ws</a:t>
            </a:r>
            <a:r>
              <a:rPr lang="fr-FR" sz="1400" dirty="0" smtClean="0">
                <a:solidFill>
                  <a:schemeClr val="bg2">
                    <a:lumMod val="25000"/>
                  </a:schemeClr>
                </a:solidFill>
                <a:latin typeface="Consolas" panose="020B0609020204030204" pitchFamily="49" charset="0"/>
              </a:rPr>
              <a:t>/</a:t>
            </a:r>
            <a:r>
              <a:rPr lang="fr-FR" sz="1400" dirty="0" err="1" smtClean="0">
                <a:solidFill>
                  <a:schemeClr val="bg2">
                    <a:lumMod val="25000"/>
                  </a:schemeClr>
                </a:solidFill>
                <a:latin typeface="Consolas" panose="020B0609020204030204" pitchFamily="49" charset="0"/>
              </a:rPr>
              <a:t>beginner_tutorials</a:t>
            </a:r>
            <a:r>
              <a:rPr lang="fr-FR" sz="1400" dirty="0" smtClean="0">
                <a:solidFill>
                  <a:schemeClr val="bg2">
                    <a:lumMod val="25000"/>
                  </a:schemeClr>
                </a:solidFill>
                <a:latin typeface="Consolas" panose="020B0609020204030204" pitchFamily="49" charset="0"/>
              </a:rPr>
              <a:t>/scripts</a:t>
            </a:r>
            <a:endParaRPr lang="fr-FR" sz="1400" dirty="0">
              <a:solidFill>
                <a:schemeClr val="bg2">
                  <a:lumMod val="25000"/>
                </a:schemeClr>
              </a:solidFill>
              <a:latin typeface="Consolas" panose="020B0609020204030204" pitchFamily="49" charset="0"/>
            </a:endParaRPr>
          </a:p>
          <a:p>
            <a:r>
              <a:rPr lang="fr-FR" sz="1400" dirty="0" smtClean="0">
                <a:solidFill>
                  <a:schemeClr val="bg2">
                    <a:lumMod val="25000"/>
                  </a:schemeClr>
                </a:solidFill>
                <a:latin typeface="Consolas" panose="020B0609020204030204" pitchFamily="49" charset="0"/>
              </a:rPr>
              <a:t>&gt; </a:t>
            </a:r>
            <a:r>
              <a:rPr lang="fr-FR" sz="1400" dirty="0" err="1" smtClean="0">
                <a:solidFill>
                  <a:schemeClr val="bg2">
                    <a:lumMod val="25000"/>
                  </a:schemeClr>
                </a:solidFill>
                <a:latin typeface="Consolas" panose="020B0609020204030204" pitchFamily="49" charset="0"/>
              </a:rPr>
              <a:t>sudo</a:t>
            </a:r>
            <a:r>
              <a:rPr lang="fr-FR" sz="1400" dirty="0" smtClean="0">
                <a:solidFill>
                  <a:schemeClr val="bg2">
                    <a:lumMod val="25000"/>
                  </a:schemeClr>
                </a:solidFill>
                <a:latin typeface="Consolas" panose="020B0609020204030204" pitchFamily="49" charset="0"/>
              </a:rPr>
              <a:t> </a:t>
            </a:r>
            <a:r>
              <a:rPr lang="fr-FR" sz="1400" dirty="0" err="1" smtClean="0">
                <a:solidFill>
                  <a:schemeClr val="bg2">
                    <a:lumMod val="25000"/>
                  </a:schemeClr>
                </a:solidFill>
                <a:latin typeface="Consolas" panose="020B0609020204030204" pitchFamily="49" charset="0"/>
              </a:rPr>
              <a:t>gedit</a:t>
            </a:r>
            <a:r>
              <a:rPr lang="fr-FR" sz="1400" dirty="0" smtClean="0">
                <a:solidFill>
                  <a:schemeClr val="bg2">
                    <a:lumMod val="25000"/>
                  </a:schemeClr>
                </a:solidFill>
                <a:latin typeface="Consolas" panose="020B0609020204030204" pitchFamily="49" charset="0"/>
              </a:rPr>
              <a:t> </a:t>
            </a:r>
            <a:r>
              <a:rPr lang="fr-FR" sz="1400" dirty="0">
                <a:solidFill>
                  <a:schemeClr val="bg2">
                    <a:lumMod val="25000"/>
                  </a:schemeClr>
                </a:solidFill>
                <a:latin typeface="Consolas" panose="020B0609020204030204" pitchFamily="49" charset="0"/>
              </a:rPr>
              <a:t>First_Subscriber_Node.py</a:t>
            </a:r>
          </a:p>
        </p:txBody>
      </p:sp>
      <p:sp>
        <p:nvSpPr>
          <p:cNvPr id="32" name="ZoneTexte 31"/>
          <p:cNvSpPr txBox="1"/>
          <p:nvPr/>
        </p:nvSpPr>
        <p:spPr>
          <a:xfrm>
            <a:off x="782162" y="2850007"/>
            <a:ext cx="3283527" cy="369332"/>
          </a:xfrm>
          <a:prstGeom prst="rect">
            <a:avLst/>
          </a:prstGeom>
          <a:noFill/>
        </p:spPr>
        <p:txBody>
          <a:bodyPr wrap="square" rtlCol="0">
            <a:spAutoFit/>
          </a:bodyPr>
          <a:lstStyle/>
          <a:p>
            <a:r>
              <a:rPr lang="en-US" dirty="0">
                <a:latin typeface="Arial MT" panose="020B0604020202020204" pitchFamily="34" charset="0"/>
              </a:rPr>
              <a:t>Edit a .</a:t>
            </a:r>
            <a:r>
              <a:rPr lang="en-US" dirty="0" err="1" smtClean="0">
                <a:latin typeface="Arial MT" panose="020B0604020202020204" pitchFamily="34" charset="0"/>
              </a:rPr>
              <a:t>py</a:t>
            </a:r>
            <a:r>
              <a:rPr lang="en-US" dirty="0" smtClean="0">
                <a:latin typeface="Arial MT" panose="020B0604020202020204" pitchFamily="34" charset="0"/>
              </a:rPr>
              <a:t> </a:t>
            </a:r>
            <a:r>
              <a:rPr lang="en-US" dirty="0">
                <a:latin typeface="Arial MT" panose="020B0604020202020204" pitchFamily="34" charset="0"/>
              </a:rPr>
              <a:t>file in scripts folder</a:t>
            </a:r>
            <a:endParaRPr lang="fr-FR" dirty="0"/>
          </a:p>
        </p:txBody>
      </p:sp>
      <p:sp>
        <p:nvSpPr>
          <p:cNvPr id="33" name="Espace réservé du contenu 2"/>
          <p:cNvSpPr>
            <a:spLocks noGrp="1"/>
          </p:cNvSpPr>
          <p:nvPr>
            <p:ph idx="1"/>
          </p:nvPr>
        </p:nvSpPr>
        <p:spPr>
          <a:xfrm>
            <a:off x="357033" y="2111024"/>
            <a:ext cx="5969339" cy="714911"/>
          </a:xfrm>
        </p:spPr>
        <p:txBody>
          <a:bodyPr>
            <a:normAutofit/>
          </a:bodyPr>
          <a:lstStyle/>
          <a:p>
            <a:r>
              <a:rPr lang="en-US" dirty="0"/>
              <a:t>This node will </a:t>
            </a:r>
            <a:r>
              <a:rPr lang="en-US" dirty="0" smtClean="0"/>
              <a:t>subscribe to </a:t>
            </a:r>
            <a:r>
              <a:rPr lang="en-US" dirty="0"/>
              <a:t>an integer value on a topic called </a:t>
            </a:r>
            <a:r>
              <a:rPr lang="en-US" i="1" dirty="0"/>
              <a:t>numbers</a:t>
            </a:r>
          </a:p>
        </p:txBody>
      </p:sp>
      <p:sp>
        <p:nvSpPr>
          <p:cNvPr id="34" name="ZoneTexte 33"/>
          <p:cNvSpPr txBox="1"/>
          <p:nvPr/>
        </p:nvSpPr>
        <p:spPr>
          <a:xfrm>
            <a:off x="6703988" y="2111024"/>
            <a:ext cx="5361013" cy="3970318"/>
          </a:xfrm>
          <a:prstGeom prst="rect">
            <a:avLst/>
          </a:prstGeom>
          <a:solidFill>
            <a:srgbClr val="F3F5F7"/>
          </a:solidFill>
          <a:ln>
            <a:solidFill>
              <a:srgbClr val="B4C2D0"/>
            </a:solidFill>
          </a:ln>
        </p:spPr>
        <p:txBody>
          <a:bodyPr wrap="square" rtlCol="0">
            <a:spAutoFit/>
          </a:bodyPr>
          <a:lstStyle/>
          <a:p>
            <a:pPr marL="0" lvl="1"/>
            <a:r>
              <a:rPr lang="en-US" sz="1250" dirty="0">
                <a:solidFill>
                  <a:schemeClr val="accent6">
                    <a:lumMod val="75000"/>
                  </a:schemeClr>
                </a:solidFill>
                <a:latin typeface="Consolas" panose="020B0609020204030204" pitchFamily="49" charset="0"/>
              </a:rPr>
              <a:t>#!/</a:t>
            </a:r>
            <a:r>
              <a:rPr lang="en-US" sz="1250" dirty="0" err="1">
                <a:solidFill>
                  <a:schemeClr val="accent6">
                    <a:lumMod val="75000"/>
                  </a:schemeClr>
                </a:solidFill>
                <a:latin typeface="Consolas" panose="020B0609020204030204" pitchFamily="49" charset="0"/>
              </a:rPr>
              <a:t>usr</a:t>
            </a:r>
            <a:r>
              <a:rPr lang="en-US" sz="1250" dirty="0">
                <a:solidFill>
                  <a:schemeClr val="accent6">
                    <a:lumMod val="75000"/>
                  </a:schemeClr>
                </a:solidFill>
                <a:latin typeface="Consolas" panose="020B0609020204030204" pitchFamily="49" charset="0"/>
              </a:rPr>
              <a:t>/bin/</a:t>
            </a:r>
            <a:r>
              <a:rPr lang="en-US" sz="1250" dirty="0" err="1">
                <a:solidFill>
                  <a:schemeClr val="accent6">
                    <a:lumMod val="75000"/>
                  </a:schemeClr>
                </a:solidFill>
                <a:latin typeface="Consolas" panose="020B0609020204030204" pitchFamily="49" charset="0"/>
              </a:rPr>
              <a:t>env</a:t>
            </a:r>
            <a:r>
              <a:rPr lang="en-US" sz="1250" dirty="0">
                <a:solidFill>
                  <a:schemeClr val="accent6">
                    <a:lumMod val="75000"/>
                  </a:schemeClr>
                </a:solidFill>
                <a:latin typeface="Consolas" panose="020B0609020204030204" pitchFamily="49" charset="0"/>
              </a:rPr>
              <a:t> python</a:t>
            </a:r>
          </a:p>
          <a:p>
            <a:pPr marL="0" lvl="1"/>
            <a:r>
              <a:rPr lang="en-US" sz="1250" dirty="0">
                <a:latin typeface="Consolas" panose="020B0609020204030204" pitchFamily="49" charset="0"/>
              </a:rPr>
              <a:t>import </a:t>
            </a:r>
            <a:r>
              <a:rPr lang="en-US" sz="1250" dirty="0" err="1">
                <a:latin typeface="Consolas" panose="020B0609020204030204" pitchFamily="49" charset="0"/>
              </a:rPr>
              <a:t>rospy</a:t>
            </a:r>
            <a:endParaRPr lang="en-US" sz="1250" dirty="0">
              <a:latin typeface="Consolas" panose="020B0609020204030204" pitchFamily="49" charset="0"/>
            </a:endParaRPr>
          </a:p>
          <a:p>
            <a:pPr marL="0" lvl="1"/>
            <a:r>
              <a:rPr lang="en-US" sz="1250" dirty="0">
                <a:latin typeface="Consolas" panose="020B0609020204030204" pitchFamily="49" charset="0"/>
              </a:rPr>
              <a:t>from std_msgs.msg import Int32</a:t>
            </a:r>
          </a:p>
          <a:p>
            <a:pPr marL="0" lvl="1"/>
            <a:endParaRPr lang="en-US" sz="1250" dirty="0">
              <a:latin typeface="Consolas" panose="020B0609020204030204" pitchFamily="49" charset="0"/>
            </a:endParaRPr>
          </a:p>
          <a:p>
            <a:pPr marL="0" lvl="1"/>
            <a:r>
              <a:rPr lang="en-US" sz="1250" dirty="0" err="1">
                <a:latin typeface="Consolas" panose="020B0609020204030204" pitchFamily="49" charset="0"/>
              </a:rPr>
              <a:t>def</a:t>
            </a:r>
            <a:r>
              <a:rPr lang="en-US" sz="1250" dirty="0">
                <a:latin typeface="Consolas" panose="020B0609020204030204" pitchFamily="49" charset="0"/>
              </a:rPr>
              <a:t> callback(data):</a:t>
            </a:r>
          </a:p>
          <a:p>
            <a:pPr marL="0" lvl="1"/>
            <a:r>
              <a:rPr lang="en-US" sz="1250" dirty="0">
                <a:latin typeface="Consolas" panose="020B0609020204030204" pitchFamily="49" charset="0"/>
              </a:rPr>
              <a:t>    </a:t>
            </a:r>
            <a:r>
              <a:rPr lang="en-US" sz="1250" dirty="0" err="1">
                <a:latin typeface="Consolas" panose="020B0609020204030204" pitchFamily="49" charset="0"/>
              </a:rPr>
              <a:t>rospy.loginfo</a:t>
            </a:r>
            <a:r>
              <a:rPr lang="en-US" sz="1250" dirty="0">
                <a:latin typeface="Consolas" panose="020B0609020204030204" pitchFamily="49" charset="0"/>
              </a:rPr>
              <a:t>(</a:t>
            </a:r>
            <a:r>
              <a:rPr lang="en-US" sz="1250" dirty="0" err="1">
                <a:latin typeface="Consolas" panose="020B0609020204030204" pitchFamily="49" charset="0"/>
              </a:rPr>
              <a:t>rospy.get_caller_id</a:t>
            </a:r>
            <a:r>
              <a:rPr lang="en-US" sz="1250" dirty="0">
                <a:latin typeface="Consolas" panose="020B0609020204030204" pitchFamily="49" charset="0"/>
              </a:rPr>
              <a:t>() + "I heard %s</a:t>
            </a:r>
            <a:r>
              <a:rPr lang="en-US" sz="1250" dirty="0" smtClean="0">
                <a:latin typeface="Consolas" panose="020B0609020204030204" pitchFamily="49" charset="0"/>
              </a:rPr>
              <a:t>", </a:t>
            </a:r>
            <a:r>
              <a:rPr lang="en-US" sz="1250" dirty="0" err="1" smtClean="0">
                <a:latin typeface="Consolas" panose="020B0609020204030204" pitchFamily="49" charset="0"/>
              </a:rPr>
              <a:t>data.data</a:t>
            </a:r>
            <a:r>
              <a:rPr lang="en-US" sz="1250" dirty="0">
                <a:latin typeface="Consolas" panose="020B0609020204030204" pitchFamily="49" charset="0"/>
              </a:rPr>
              <a:t>)</a:t>
            </a:r>
          </a:p>
          <a:p>
            <a:pPr marL="0" lvl="1"/>
            <a:r>
              <a:rPr lang="en-US" sz="1250" dirty="0">
                <a:latin typeface="Consolas" panose="020B0609020204030204" pitchFamily="49" charset="0"/>
              </a:rPr>
              <a:t>    </a:t>
            </a:r>
          </a:p>
          <a:p>
            <a:pPr marL="0" lvl="1"/>
            <a:r>
              <a:rPr lang="en-US" sz="1250" dirty="0" err="1">
                <a:latin typeface="Consolas" panose="020B0609020204030204" pitchFamily="49" charset="0"/>
              </a:rPr>
              <a:t>def</a:t>
            </a:r>
            <a:r>
              <a:rPr lang="en-US" sz="1250" dirty="0">
                <a:latin typeface="Consolas" panose="020B0609020204030204" pitchFamily="49" charset="0"/>
              </a:rPr>
              <a:t> </a:t>
            </a:r>
            <a:r>
              <a:rPr lang="en-US" sz="1250" dirty="0" err="1">
                <a:latin typeface="Consolas" panose="020B0609020204030204" pitchFamily="49" charset="0"/>
              </a:rPr>
              <a:t>First_Subscriber_Node</a:t>
            </a:r>
            <a:r>
              <a:rPr lang="en-US" sz="1250" dirty="0">
                <a:latin typeface="Consolas" panose="020B0609020204030204" pitchFamily="49" charset="0"/>
              </a:rPr>
              <a:t>():</a:t>
            </a:r>
          </a:p>
          <a:p>
            <a:pPr marL="0" lvl="1"/>
            <a:r>
              <a:rPr lang="en-US" sz="1100" dirty="0" smtClean="0">
                <a:latin typeface="Consolas" panose="020B0609020204030204" pitchFamily="49" charset="0"/>
              </a:rPr>
              <a:t>   </a:t>
            </a:r>
            <a:r>
              <a:rPr lang="en-US" sz="800" dirty="0" smtClean="0">
                <a:latin typeface="Consolas" panose="020B0609020204030204" pitchFamily="49" charset="0"/>
              </a:rPr>
              <a:t># </a:t>
            </a:r>
            <a:r>
              <a:rPr lang="en-US" sz="800" dirty="0">
                <a:latin typeface="Consolas" panose="020B0609020204030204" pitchFamily="49" charset="0"/>
              </a:rPr>
              <a:t>In ROS, nodes are uniquely named. If two nodes with the same </a:t>
            </a:r>
            <a:r>
              <a:rPr lang="en-US" sz="800" dirty="0" smtClean="0">
                <a:latin typeface="Consolas" panose="020B0609020204030204" pitchFamily="49" charset="0"/>
              </a:rPr>
              <a:t>name are </a:t>
            </a:r>
            <a:r>
              <a:rPr lang="en-US" sz="800" dirty="0">
                <a:latin typeface="Consolas" panose="020B0609020204030204" pitchFamily="49" charset="0"/>
              </a:rPr>
              <a:t>launched, </a:t>
            </a:r>
            <a:r>
              <a:rPr lang="en-US" sz="800" dirty="0" smtClean="0">
                <a:latin typeface="Consolas" panose="020B0609020204030204" pitchFamily="49" charset="0"/>
              </a:rPr>
              <a:t>the</a:t>
            </a:r>
          </a:p>
          <a:p>
            <a:pPr marL="0" lvl="1"/>
            <a:r>
              <a:rPr lang="en-US" sz="800" dirty="0" smtClean="0">
                <a:latin typeface="Consolas" panose="020B0609020204030204" pitchFamily="49" charset="0"/>
              </a:rPr>
              <a:t>    # </a:t>
            </a:r>
            <a:r>
              <a:rPr lang="en-US" sz="800" dirty="0">
                <a:latin typeface="Consolas" panose="020B0609020204030204" pitchFamily="49" charset="0"/>
              </a:rPr>
              <a:t>previous one is kicked off. The </a:t>
            </a:r>
            <a:r>
              <a:rPr lang="en-US" sz="800" dirty="0" smtClean="0">
                <a:latin typeface="Consolas" panose="020B0609020204030204" pitchFamily="49" charset="0"/>
              </a:rPr>
              <a:t>anonymous=True flag </a:t>
            </a:r>
            <a:r>
              <a:rPr lang="en-US" sz="800" dirty="0">
                <a:latin typeface="Consolas" panose="020B0609020204030204" pitchFamily="49" charset="0"/>
              </a:rPr>
              <a:t>means that </a:t>
            </a:r>
            <a:r>
              <a:rPr lang="en-US" sz="800" dirty="0" err="1">
                <a:latin typeface="Consolas" panose="020B0609020204030204" pitchFamily="49" charset="0"/>
              </a:rPr>
              <a:t>rospy</a:t>
            </a:r>
            <a:r>
              <a:rPr lang="en-US" sz="800" dirty="0">
                <a:latin typeface="Consolas" panose="020B0609020204030204" pitchFamily="49" charset="0"/>
              </a:rPr>
              <a:t> will choose </a:t>
            </a:r>
            <a:r>
              <a:rPr lang="en-US" sz="800" dirty="0" smtClean="0">
                <a:latin typeface="Consolas" panose="020B0609020204030204" pitchFamily="49" charset="0"/>
              </a:rPr>
              <a:t>a</a:t>
            </a:r>
          </a:p>
          <a:p>
            <a:pPr marL="0" lvl="1"/>
            <a:r>
              <a:rPr lang="en-US" sz="800" dirty="0">
                <a:latin typeface="Consolas" panose="020B0609020204030204" pitchFamily="49" charset="0"/>
              </a:rPr>
              <a:t> </a:t>
            </a:r>
            <a:r>
              <a:rPr lang="en-US" sz="800" dirty="0" smtClean="0">
                <a:latin typeface="Consolas" panose="020B0609020204030204" pitchFamily="49" charset="0"/>
              </a:rPr>
              <a:t>   # </a:t>
            </a:r>
            <a:r>
              <a:rPr lang="en-US" sz="800" dirty="0">
                <a:latin typeface="Consolas" panose="020B0609020204030204" pitchFamily="49" charset="0"/>
              </a:rPr>
              <a:t>unique name for our 'listener</a:t>
            </a:r>
            <a:r>
              <a:rPr lang="en-US" sz="800" dirty="0" smtClean="0">
                <a:latin typeface="Consolas" panose="020B0609020204030204" pitchFamily="49" charset="0"/>
              </a:rPr>
              <a:t>‘ node </a:t>
            </a:r>
            <a:r>
              <a:rPr lang="en-US" sz="800" dirty="0">
                <a:latin typeface="Consolas" panose="020B0609020204030204" pitchFamily="49" charset="0"/>
              </a:rPr>
              <a:t>so that multiple listeners can run simultaneously.</a:t>
            </a:r>
          </a:p>
          <a:p>
            <a:pPr marL="0" lvl="1"/>
            <a:endParaRPr lang="en-US" sz="1250" dirty="0">
              <a:latin typeface="Consolas" panose="020B0609020204030204" pitchFamily="49" charset="0"/>
            </a:endParaRPr>
          </a:p>
          <a:p>
            <a:pPr marL="0" lvl="1"/>
            <a:r>
              <a:rPr lang="en-US" sz="1250" dirty="0">
                <a:latin typeface="Consolas" panose="020B0609020204030204" pitchFamily="49" charset="0"/>
              </a:rPr>
              <a:t>   </a:t>
            </a:r>
            <a:r>
              <a:rPr lang="en-US" sz="1250" dirty="0" smtClean="0">
                <a:latin typeface="Consolas" panose="020B0609020204030204" pitchFamily="49" charset="0"/>
              </a:rPr>
              <a:t> </a:t>
            </a:r>
            <a:r>
              <a:rPr lang="en-US" sz="1250" dirty="0" err="1" smtClean="0">
                <a:latin typeface="Consolas" panose="020B0609020204030204" pitchFamily="49" charset="0"/>
              </a:rPr>
              <a:t>rospy.init_node</a:t>
            </a:r>
            <a:r>
              <a:rPr lang="en-US" sz="1250" dirty="0">
                <a:latin typeface="Consolas" panose="020B0609020204030204" pitchFamily="49" charset="0"/>
              </a:rPr>
              <a:t>('</a:t>
            </a:r>
            <a:r>
              <a:rPr lang="en-US" sz="1250" dirty="0" err="1">
                <a:latin typeface="Consolas" panose="020B0609020204030204" pitchFamily="49" charset="0"/>
              </a:rPr>
              <a:t>First_Subscriber_Node</a:t>
            </a:r>
            <a:r>
              <a:rPr lang="en-US" sz="1250" dirty="0">
                <a:latin typeface="Consolas" panose="020B0609020204030204" pitchFamily="49" charset="0"/>
              </a:rPr>
              <a:t>', </a:t>
            </a:r>
            <a:r>
              <a:rPr lang="en-US" sz="1100" dirty="0">
                <a:latin typeface="Consolas" panose="020B0609020204030204" pitchFamily="49" charset="0"/>
              </a:rPr>
              <a:t>anonymous</a:t>
            </a:r>
            <a:r>
              <a:rPr lang="en-US" sz="1250" dirty="0">
                <a:latin typeface="Consolas" panose="020B0609020204030204" pitchFamily="49" charset="0"/>
              </a:rPr>
              <a:t>=</a:t>
            </a:r>
            <a:r>
              <a:rPr lang="en-US" sz="1050" dirty="0">
                <a:latin typeface="Consolas" panose="020B0609020204030204" pitchFamily="49" charset="0"/>
              </a:rPr>
              <a:t>True</a:t>
            </a:r>
            <a:r>
              <a:rPr lang="en-US" sz="1250" dirty="0">
                <a:latin typeface="Consolas" panose="020B0609020204030204" pitchFamily="49" charset="0"/>
              </a:rPr>
              <a:t>)</a:t>
            </a:r>
          </a:p>
          <a:p>
            <a:pPr marL="0" lvl="1"/>
            <a:endParaRPr lang="en-US" sz="1250" dirty="0">
              <a:latin typeface="Consolas" panose="020B0609020204030204" pitchFamily="49" charset="0"/>
            </a:endParaRPr>
          </a:p>
          <a:p>
            <a:pPr marL="0" lvl="1"/>
            <a:r>
              <a:rPr lang="en-US" sz="1250" dirty="0">
                <a:latin typeface="Consolas" panose="020B0609020204030204" pitchFamily="49" charset="0"/>
              </a:rPr>
              <a:t>    </a:t>
            </a:r>
            <a:r>
              <a:rPr lang="en-US" sz="1250" dirty="0" err="1">
                <a:latin typeface="Consolas" panose="020B0609020204030204" pitchFamily="49" charset="0"/>
              </a:rPr>
              <a:t>rospy.Subscriber</a:t>
            </a:r>
            <a:r>
              <a:rPr lang="en-US" sz="1250" dirty="0">
                <a:latin typeface="Consolas" panose="020B0609020204030204" pitchFamily="49" charset="0"/>
              </a:rPr>
              <a:t>('numbers', Int32, </a:t>
            </a:r>
            <a:r>
              <a:rPr lang="en-US" sz="1250" dirty="0" smtClean="0">
                <a:latin typeface="Consolas" panose="020B0609020204030204" pitchFamily="49" charset="0"/>
              </a:rPr>
              <a:t>callback</a:t>
            </a:r>
            <a:r>
              <a:rPr lang="en-US" sz="1250" dirty="0">
                <a:latin typeface="Consolas" panose="020B0609020204030204" pitchFamily="49" charset="0"/>
              </a:rPr>
              <a:t>)</a:t>
            </a:r>
          </a:p>
          <a:p>
            <a:pPr marL="0" lvl="1"/>
            <a:endParaRPr lang="en-US" sz="1250" dirty="0">
              <a:latin typeface="Consolas" panose="020B0609020204030204" pitchFamily="49" charset="0"/>
            </a:endParaRPr>
          </a:p>
          <a:p>
            <a:pPr marL="0" lvl="1"/>
            <a:r>
              <a:rPr lang="en-US" sz="1250" dirty="0" smtClean="0">
                <a:latin typeface="Consolas" panose="020B0609020204030204" pitchFamily="49" charset="0"/>
              </a:rPr>
              <a:t>    </a:t>
            </a:r>
            <a:r>
              <a:rPr lang="en-US" sz="1250" dirty="0" err="1">
                <a:latin typeface="Consolas" panose="020B0609020204030204" pitchFamily="49" charset="0"/>
              </a:rPr>
              <a:t>rospy.spin</a:t>
            </a:r>
            <a:r>
              <a:rPr lang="en-US" sz="1250" dirty="0">
                <a:latin typeface="Consolas" panose="020B0609020204030204" pitchFamily="49" charset="0"/>
              </a:rPr>
              <a:t>()</a:t>
            </a:r>
          </a:p>
          <a:p>
            <a:pPr marL="0" lvl="1"/>
            <a:endParaRPr lang="en-US" sz="1250" dirty="0">
              <a:latin typeface="Consolas" panose="020B0609020204030204" pitchFamily="49" charset="0"/>
            </a:endParaRPr>
          </a:p>
          <a:p>
            <a:pPr marL="0" lvl="1"/>
            <a:r>
              <a:rPr lang="en-US" sz="1250" dirty="0">
                <a:latin typeface="Consolas" panose="020B0609020204030204" pitchFamily="49" charset="0"/>
              </a:rPr>
              <a:t>if __name__ == '__main__':</a:t>
            </a:r>
          </a:p>
          <a:p>
            <a:pPr marL="0" lvl="1"/>
            <a:r>
              <a:rPr lang="en-US" sz="1250" dirty="0">
                <a:latin typeface="Consolas" panose="020B0609020204030204" pitchFamily="49" charset="0"/>
              </a:rPr>
              <a:t>    </a:t>
            </a:r>
            <a:r>
              <a:rPr lang="en-US" sz="1250" dirty="0" err="1">
                <a:latin typeface="Consolas" panose="020B0609020204030204" pitchFamily="49" charset="0"/>
              </a:rPr>
              <a:t>First_Subscriber_Node</a:t>
            </a:r>
            <a:r>
              <a:rPr lang="en-US" sz="1250" dirty="0">
                <a:latin typeface="Consolas" panose="020B0609020204030204" pitchFamily="49" charset="0"/>
              </a:rPr>
              <a:t>()</a:t>
            </a:r>
            <a:endParaRPr lang="en-US" sz="1250" dirty="0">
              <a:solidFill>
                <a:srgbClr val="FF0000"/>
              </a:solidFill>
              <a:latin typeface="Consolas" panose="020B0609020204030204" pitchFamily="49" charset="0"/>
            </a:endParaRPr>
          </a:p>
        </p:txBody>
      </p:sp>
      <p:pic>
        <p:nvPicPr>
          <p:cNvPr id="37" name="Image 36">
            <a:extLst>
              <a:ext uri="{FF2B5EF4-FFF2-40B4-BE49-F238E27FC236}">
                <a16:creationId xmlns:a16="http://schemas.microsoft.com/office/drawing/2014/main" id="{D2943E01-1A04-4D86-97A9-85D3BA7837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84829" y="4968939"/>
            <a:ext cx="281328" cy="350696"/>
          </a:xfrm>
          <a:prstGeom prst="rect">
            <a:avLst/>
          </a:prstGeom>
        </p:spPr>
      </p:pic>
      <p:sp>
        <p:nvSpPr>
          <p:cNvPr id="38" name="ZoneTexte 37">
            <a:extLst>
              <a:ext uri="{FF2B5EF4-FFF2-40B4-BE49-F238E27FC236}">
                <a16:creationId xmlns:a16="http://schemas.microsoft.com/office/drawing/2014/main" id="{D9E4DC30-4C5D-48FE-A53B-68BBBA59290D}"/>
              </a:ext>
            </a:extLst>
          </p:cNvPr>
          <p:cNvSpPr txBox="1"/>
          <p:nvPr/>
        </p:nvSpPr>
        <p:spPr>
          <a:xfrm>
            <a:off x="3216968" y="4987989"/>
            <a:ext cx="1378298" cy="261610"/>
          </a:xfrm>
          <a:prstGeom prst="rect">
            <a:avLst/>
          </a:prstGeom>
          <a:noFill/>
        </p:spPr>
        <p:txBody>
          <a:bodyPr wrap="square" rtlCol="0">
            <a:spAutoFit/>
          </a:bodyPr>
          <a:lstStyle/>
          <a:p>
            <a:r>
              <a:rPr lang="fr-FR" sz="1100" dirty="0">
                <a:solidFill>
                  <a:schemeClr val="bg2">
                    <a:lumMod val="25000"/>
                  </a:schemeClr>
                </a:solidFill>
                <a:latin typeface="Consolas" panose="020B0609020204030204" pitchFamily="49" charset="0"/>
              </a:rPr>
              <a:t>Package.xml</a:t>
            </a:r>
          </a:p>
        </p:txBody>
      </p:sp>
      <p:sp>
        <p:nvSpPr>
          <p:cNvPr id="40" name="ZoneTexte 39">
            <a:extLst>
              <a:ext uri="{FF2B5EF4-FFF2-40B4-BE49-F238E27FC236}">
                <a16:creationId xmlns:a16="http://schemas.microsoft.com/office/drawing/2014/main" id="{CD80900F-7779-43D5-B414-071D64F23CE1}"/>
              </a:ext>
            </a:extLst>
          </p:cNvPr>
          <p:cNvSpPr txBox="1"/>
          <p:nvPr/>
        </p:nvSpPr>
        <p:spPr>
          <a:xfrm>
            <a:off x="2606267" y="5713377"/>
            <a:ext cx="738577" cy="261610"/>
          </a:xfrm>
          <a:prstGeom prst="rect">
            <a:avLst/>
          </a:prstGeom>
          <a:noFill/>
        </p:spPr>
        <p:txBody>
          <a:bodyPr wrap="square" rtlCol="0">
            <a:spAutoFit/>
          </a:bodyPr>
          <a:lstStyle/>
          <a:p>
            <a:r>
              <a:rPr lang="fr-FR" sz="1100" dirty="0" smtClean="0">
                <a:solidFill>
                  <a:schemeClr val="bg2">
                    <a:lumMod val="25000"/>
                  </a:schemeClr>
                </a:solidFill>
                <a:latin typeface="Consolas" panose="020B0609020204030204" pitchFamily="49" charset="0"/>
              </a:rPr>
              <a:t>scripts</a:t>
            </a:r>
            <a:endParaRPr lang="fr-FR" sz="1100" dirty="0">
              <a:solidFill>
                <a:schemeClr val="bg2">
                  <a:lumMod val="25000"/>
                </a:schemeClr>
              </a:solidFill>
              <a:latin typeface="Consolas" panose="020B0609020204030204" pitchFamily="49" charset="0"/>
            </a:endParaRPr>
          </a:p>
        </p:txBody>
      </p:sp>
      <p:pic>
        <p:nvPicPr>
          <p:cNvPr id="48" name="Image 47">
            <a:extLst>
              <a:ext uri="{FF2B5EF4-FFF2-40B4-BE49-F238E27FC236}">
                <a16:creationId xmlns:a16="http://schemas.microsoft.com/office/drawing/2014/main" id="{63DFCDCE-94C0-4EB3-B868-40500A680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4978" y="4385109"/>
            <a:ext cx="405459" cy="328081"/>
          </a:xfrm>
          <a:prstGeom prst="rect">
            <a:avLst/>
          </a:prstGeom>
        </p:spPr>
      </p:pic>
      <p:sp>
        <p:nvSpPr>
          <p:cNvPr id="49" name="ZoneTexte 48">
            <a:extLst>
              <a:ext uri="{FF2B5EF4-FFF2-40B4-BE49-F238E27FC236}">
                <a16:creationId xmlns:a16="http://schemas.microsoft.com/office/drawing/2014/main" id="{CE94691F-FDDC-4456-BE3C-94B83FF0D328}"/>
              </a:ext>
            </a:extLst>
          </p:cNvPr>
          <p:cNvSpPr txBox="1"/>
          <p:nvPr/>
        </p:nvSpPr>
        <p:spPr>
          <a:xfrm>
            <a:off x="1056784" y="4724108"/>
            <a:ext cx="1460492" cy="246221"/>
          </a:xfrm>
          <a:prstGeom prst="rect">
            <a:avLst/>
          </a:prstGeom>
          <a:noFill/>
        </p:spPr>
        <p:txBody>
          <a:bodyPr wrap="square" rtlCol="0">
            <a:spAutoFit/>
          </a:bodyPr>
          <a:lstStyle/>
          <a:p>
            <a:pPr algn="r"/>
            <a:r>
              <a:rPr lang="fr-FR" sz="1000" dirty="0" err="1">
                <a:latin typeface="Consolas" panose="020B0609020204030204" pitchFamily="49" charset="0"/>
              </a:rPr>
              <a:t>beginner_tutorials</a:t>
            </a:r>
            <a:endParaRPr lang="fr-FR" sz="900" dirty="0">
              <a:solidFill>
                <a:schemeClr val="bg2">
                  <a:lumMod val="25000"/>
                </a:schemeClr>
              </a:solidFill>
              <a:latin typeface="Consolas" panose="020B0609020204030204" pitchFamily="49" charset="0"/>
            </a:endParaRPr>
          </a:p>
        </p:txBody>
      </p:sp>
      <p:cxnSp>
        <p:nvCxnSpPr>
          <p:cNvPr id="50" name="Connecteur droit 49">
            <a:extLst>
              <a:ext uri="{FF2B5EF4-FFF2-40B4-BE49-F238E27FC236}">
                <a16:creationId xmlns:a16="http://schemas.microsoft.com/office/drawing/2014/main" id="{CE437349-85B0-4067-B224-C5218FE4218D}"/>
              </a:ext>
            </a:extLst>
          </p:cNvPr>
          <p:cNvCxnSpPr/>
          <p:nvPr/>
        </p:nvCxnSpPr>
        <p:spPr>
          <a:xfrm>
            <a:off x="2517810" y="4564936"/>
            <a:ext cx="1811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19F6594A-CAEA-4103-82B8-D35DC667BE20}"/>
              </a:ext>
            </a:extLst>
          </p:cNvPr>
          <p:cNvCxnSpPr/>
          <p:nvPr/>
        </p:nvCxnSpPr>
        <p:spPr>
          <a:xfrm>
            <a:off x="2698428" y="4564936"/>
            <a:ext cx="0" cy="10617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Connecteur droit 51">
            <a:extLst>
              <a:ext uri="{FF2B5EF4-FFF2-40B4-BE49-F238E27FC236}">
                <a16:creationId xmlns:a16="http://schemas.microsoft.com/office/drawing/2014/main" id="{A6A0A4A8-99F5-48E9-ACA2-C52592B2D6CE}"/>
              </a:ext>
            </a:extLst>
          </p:cNvPr>
          <p:cNvCxnSpPr/>
          <p:nvPr/>
        </p:nvCxnSpPr>
        <p:spPr>
          <a:xfrm>
            <a:off x="2700184" y="4702782"/>
            <a:ext cx="1373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Connecteur droit 52">
            <a:extLst>
              <a:ext uri="{FF2B5EF4-FFF2-40B4-BE49-F238E27FC236}">
                <a16:creationId xmlns:a16="http://schemas.microsoft.com/office/drawing/2014/main" id="{F5BE1654-86D2-4D65-A95E-460AA09D1FE5}"/>
              </a:ext>
            </a:extLst>
          </p:cNvPr>
          <p:cNvCxnSpPr/>
          <p:nvPr/>
        </p:nvCxnSpPr>
        <p:spPr>
          <a:xfrm>
            <a:off x="2700184" y="5148033"/>
            <a:ext cx="1135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4" name="Image 53">
            <a:extLst>
              <a:ext uri="{FF2B5EF4-FFF2-40B4-BE49-F238E27FC236}">
                <a16:creationId xmlns:a16="http://schemas.microsoft.com/office/drawing/2014/main" id="{BF9474A6-A02F-4CA2-8079-0A1CAE755B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86031" y="4487686"/>
            <a:ext cx="289036" cy="358404"/>
          </a:xfrm>
          <a:prstGeom prst="rect">
            <a:avLst/>
          </a:prstGeom>
        </p:spPr>
      </p:pic>
      <p:sp>
        <p:nvSpPr>
          <p:cNvPr id="55" name="ZoneTexte 54">
            <a:extLst>
              <a:ext uri="{FF2B5EF4-FFF2-40B4-BE49-F238E27FC236}">
                <a16:creationId xmlns:a16="http://schemas.microsoft.com/office/drawing/2014/main" id="{04A10812-F47B-46E2-A853-BF0B8256E074}"/>
              </a:ext>
            </a:extLst>
          </p:cNvPr>
          <p:cNvSpPr txBox="1"/>
          <p:nvPr/>
        </p:nvSpPr>
        <p:spPr>
          <a:xfrm>
            <a:off x="3241095" y="4487686"/>
            <a:ext cx="1354171" cy="261610"/>
          </a:xfrm>
          <a:prstGeom prst="rect">
            <a:avLst/>
          </a:prstGeom>
          <a:noFill/>
        </p:spPr>
        <p:txBody>
          <a:bodyPr wrap="square" rtlCol="0">
            <a:spAutoFit/>
          </a:bodyPr>
          <a:lstStyle/>
          <a:p>
            <a:r>
              <a:rPr lang="fr-FR" sz="1100" dirty="0">
                <a:latin typeface="Consolas" panose="020B0609020204030204" pitchFamily="49" charset="0"/>
              </a:rPr>
              <a:t>CMakeLists.txt</a:t>
            </a:r>
          </a:p>
        </p:txBody>
      </p:sp>
      <p:cxnSp>
        <p:nvCxnSpPr>
          <p:cNvPr id="56" name="Connecteur droit 55">
            <a:extLst>
              <a:ext uri="{FF2B5EF4-FFF2-40B4-BE49-F238E27FC236}">
                <a16:creationId xmlns:a16="http://schemas.microsoft.com/office/drawing/2014/main" id="{5443CE56-8BEF-443D-9AF2-F5F42B5E433E}"/>
              </a:ext>
            </a:extLst>
          </p:cNvPr>
          <p:cNvCxnSpPr/>
          <p:nvPr/>
        </p:nvCxnSpPr>
        <p:spPr>
          <a:xfrm>
            <a:off x="2700184" y="5627937"/>
            <a:ext cx="1135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Connecteur droit 56">
            <a:extLst>
              <a:ext uri="{FF2B5EF4-FFF2-40B4-BE49-F238E27FC236}">
                <a16:creationId xmlns:a16="http://schemas.microsoft.com/office/drawing/2014/main" id="{47EA3D93-40E9-40B8-B7E1-A04125915B77}"/>
              </a:ext>
            </a:extLst>
          </p:cNvPr>
          <p:cNvCxnSpPr/>
          <p:nvPr/>
        </p:nvCxnSpPr>
        <p:spPr>
          <a:xfrm>
            <a:off x="3259967" y="5646807"/>
            <a:ext cx="3424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8" name="Image 57">
            <a:extLst>
              <a:ext uri="{FF2B5EF4-FFF2-40B4-BE49-F238E27FC236}">
                <a16:creationId xmlns:a16="http://schemas.microsoft.com/office/drawing/2014/main" id="{9ED2E31B-8643-4430-9061-6FDCDFEFCDAE}"/>
              </a:ext>
            </a:extLst>
          </p:cNvPr>
          <p:cNvPicPr>
            <a:picLocks noChangeAspect="1"/>
          </p:cNvPicPr>
          <p:nvPr/>
        </p:nvPicPr>
        <p:blipFill>
          <a:blip r:embed="rId5"/>
          <a:stretch>
            <a:fillRect/>
          </a:stretch>
        </p:blipFill>
        <p:spPr>
          <a:xfrm>
            <a:off x="3637583" y="5471973"/>
            <a:ext cx="262372" cy="331417"/>
          </a:xfrm>
          <a:prstGeom prst="rect">
            <a:avLst/>
          </a:prstGeom>
        </p:spPr>
      </p:pic>
      <p:sp>
        <p:nvSpPr>
          <p:cNvPr id="59" name="ZoneTexte 58">
            <a:extLst>
              <a:ext uri="{FF2B5EF4-FFF2-40B4-BE49-F238E27FC236}">
                <a16:creationId xmlns:a16="http://schemas.microsoft.com/office/drawing/2014/main" id="{4CB6767C-B333-4DE7-83AD-8DF85DD163C1}"/>
              </a:ext>
            </a:extLst>
          </p:cNvPr>
          <p:cNvSpPr txBox="1"/>
          <p:nvPr/>
        </p:nvSpPr>
        <p:spPr>
          <a:xfrm>
            <a:off x="3840479" y="5541780"/>
            <a:ext cx="2245374" cy="261610"/>
          </a:xfrm>
          <a:prstGeom prst="rect">
            <a:avLst/>
          </a:prstGeom>
          <a:noFill/>
        </p:spPr>
        <p:txBody>
          <a:bodyPr wrap="square" rtlCol="0">
            <a:spAutoFit/>
          </a:bodyPr>
          <a:lstStyle/>
          <a:p>
            <a:r>
              <a:rPr lang="fr-FR" sz="1100" dirty="0">
                <a:latin typeface="Consolas" panose="020B0609020204030204" pitchFamily="49" charset="0"/>
              </a:rPr>
              <a:t>First_Publisher_Node.py</a:t>
            </a:r>
          </a:p>
        </p:txBody>
      </p:sp>
      <p:pic>
        <p:nvPicPr>
          <p:cNvPr id="60" name="Image 59">
            <a:extLst>
              <a:ext uri="{FF2B5EF4-FFF2-40B4-BE49-F238E27FC236}">
                <a16:creationId xmlns:a16="http://schemas.microsoft.com/office/drawing/2014/main" id="{3A297FED-864A-4A9E-A933-88C1CB4F24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4508" y="5438867"/>
            <a:ext cx="405459" cy="328081"/>
          </a:xfrm>
          <a:prstGeom prst="rect">
            <a:avLst/>
          </a:prstGeom>
        </p:spPr>
      </p:pic>
      <p:cxnSp>
        <p:nvCxnSpPr>
          <p:cNvPr id="61" name="Connecteur droit 60">
            <a:extLst>
              <a:ext uri="{FF2B5EF4-FFF2-40B4-BE49-F238E27FC236}">
                <a16:creationId xmlns:a16="http://schemas.microsoft.com/office/drawing/2014/main" id="{DA1453A0-931E-4236-9DCA-3082439F0AB7}"/>
              </a:ext>
            </a:extLst>
          </p:cNvPr>
          <p:cNvCxnSpPr/>
          <p:nvPr/>
        </p:nvCxnSpPr>
        <p:spPr>
          <a:xfrm>
            <a:off x="3497712" y="5646807"/>
            <a:ext cx="0" cy="414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2" name="Image 61">
            <a:extLst>
              <a:ext uri="{FF2B5EF4-FFF2-40B4-BE49-F238E27FC236}">
                <a16:creationId xmlns:a16="http://schemas.microsoft.com/office/drawing/2014/main" id="{C7B8F503-D5A1-42F4-9B99-0FB470709BCE}"/>
              </a:ext>
            </a:extLst>
          </p:cNvPr>
          <p:cNvPicPr>
            <a:picLocks noChangeAspect="1"/>
          </p:cNvPicPr>
          <p:nvPr/>
        </p:nvPicPr>
        <p:blipFill>
          <a:blip r:embed="rId5"/>
          <a:stretch>
            <a:fillRect/>
          </a:stretch>
        </p:blipFill>
        <p:spPr>
          <a:xfrm>
            <a:off x="3647447" y="5873197"/>
            <a:ext cx="262372" cy="331417"/>
          </a:xfrm>
          <a:prstGeom prst="rect">
            <a:avLst/>
          </a:prstGeom>
        </p:spPr>
      </p:pic>
      <p:cxnSp>
        <p:nvCxnSpPr>
          <p:cNvPr id="63" name="Connecteur droit 62">
            <a:extLst>
              <a:ext uri="{FF2B5EF4-FFF2-40B4-BE49-F238E27FC236}">
                <a16:creationId xmlns:a16="http://schemas.microsoft.com/office/drawing/2014/main" id="{84674EC4-4B7D-470A-AFF5-09BADE8A751E}"/>
              </a:ext>
            </a:extLst>
          </p:cNvPr>
          <p:cNvCxnSpPr/>
          <p:nvPr/>
        </p:nvCxnSpPr>
        <p:spPr>
          <a:xfrm>
            <a:off x="3497712" y="6054116"/>
            <a:ext cx="1373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1D579656-55AA-45CB-ACFA-9355DF4160AF}"/>
              </a:ext>
            </a:extLst>
          </p:cNvPr>
          <p:cNvSpPr txBox="1"/>
          <p:nvPr/>
        </p:nvSpPr>
        <p:spPr>
          <a:xfrm>
            <a:off x="3852243" y="5908100"/>
            <a:ext cx="2245374" cy="261610"/>
          </a:xfrm>
          <a:prstGeom prst="rect">
            <a:avLst/>
          </a:prstGeom>
          <a:noFill/>
        </p:spPr>
        <p:txBody>
          <a:bodyPr wrap="square" rtlCol="0">
            <a:spAutoFit/>
          </a:bodyPr>
          <a:lstStyle/>
          <a:p>
            <a:r>
              <a:rPr lang="fr-FR" sz="1100" dirty="0">
                <a:solidFill>
                  <a:srgbClr val="FF2D80"/>
                </a:solidFill>
                <a:latin typeface="Consolas" panose="020B0609020204030204" pitchFamily="49" charset="0"/>
              </a:rPr>
              <a:t>First_Subscriber_Node.py</a:t>
            </a:r>
          </a:p>
        </p:txBody>
      </p:sp>
      <p:pic>
        <p:nvPicPr>
          <p:cNvPr id="66" name="Image 6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57939" y="5535394"/>
            <a:ext cx="203632" cy="203632"/>
          </a:xfrm>
          <a:prstGeom prst="rect">
            <a:avLst/>
          </a:prstGeom>
        </p:spPr>
      </p:pic>
    </p:spTree>
    <p:extLst>
      <p:ext uri="{BB962C8B-B14F-4D97-AF65-F5344CB8AC3E}">
        <p14:creationId xmlns:p14="http://schemas.microsoft.com/office/powerpoint/2010/main" val="7872229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4"/>
          <p:cNvSpPr txBox="1"/>
          <p:nvPr/>
        </p:nvSpPr>
        <p:spPr>
          <a:xfrm>
            <a:off x="6027932" y="2111024"/>
            <a:ext cx="6004264" cy="3777957"/>
          </a:xfrm>
          <a:prstGeom prst="rect">
            <a:avLst/>
          </a:prstGeom>
          <a:solidFill>
            <a:srgbClr val="F3F5F7"/>
          </a:solidFill>
          <a:ln>
            <a:solidFill>
              <a:srgbClr val="B4C2D0"/>
            </a:solidFill>
          </a:ln>
        </p:spPr>
        <p:txBody>
          <a:bodyPr wrap="square" rtlCol="0">
            <a:spAutoFit/>
          </a:bodyPr>
          <a:lstStyle/>
          <a:p>
            <a:pPr marL="0" lvl="1"/>
            <a:r>
              <a:rPr lang="en-US" sz="1250" dirty="0">
                <a:solidFill>
                  <a:schemeClr val="accent6">
                    <a:lumMod val="75000"/>
                  </a:schemeClr>
                </a:solidFill>
                <a:latin typeface="Consolas" panose="020B0609020204030204" pitchFamily="49" charset="0"/>
              </a:rPr>
              <a:t>#!/</a:t>
            </a:r>
            <a:r>
              <a:rPr lang="en-US" sz="1250" dirty="0" err="1">
                <a:solidFill>
                  <a:schemeClr val="accent6">
                    <a:lumMod val="75000"/>
                  </a:schemeClr>
                </a:solidFill>
                <a:latin typeface="Consolas" panose="020B0609020204030204" pitchFamily="49" charset="0"/>
              </a:rPr>
              <a:t>usr</a:t>
            </a:r>
            <a:r>
              <a:rPr lang="en-US" sz="1250" dirty="0">
                <a:solidFill>
                  <a:schemeClr val="accent6">
                    <a:lumMod val="75000"/>
                  </a:schemeClr>
                </a:solidFill>
                <a:latin typeface="Consolas" panose="020B0609020204030204" pitchFamily="49" charset="0"/>
              </a:rPr>
              <a:t>/bin/</a:t>
            </a:r>
            <a:r>
              <a:rPr lang="en-US" sz="1250" dirty="0" err="1">
                <a:solidFill>
                  <a:schemeClr val="accent6">
                    <a:lumMod val="75000"/>
                  </a:schemeClr>
                </a:solidFill>
                <a:latin typeface="Consolas" panose="020B0609020204030204" pitchFamily="49" charset="0"/>
              </a:rPr>
              <a:t>env</a:t>
            </a:r>
            <a:r>
              <a:rPr lang="en-US" sz="1250" dirty="0">
                <a:solidFill>
                  <a:schemeClr val="accent6">
                    <a:lumMod val="75000"/>
                  </a:schemeClr>
                </a:solidFill>
                <a:latin typeface="Consolas" panose="020B0609020204030204" pitchFamily="49" charset="0"/>
              </a:rPr>
              <a:t> python</a:t>
            </a:r>
          </a:p>
          <a:p>
            <a:pPr marL="0" lvl="1"/>
            <a:r>
              <a:rPr lang="en-US" sz="1250" dirty="0">
                <a:latin typeface="Consolas" panose="020B0609020204030204" pitchFamily="49" charset="0"/>
              </a:rPr>
              <a:t>import </a:t>
            </a:r>
            <a:r>
              <a:rPr lang="en-US" sz="1250" dirty="0" err="1">
                <a:latin typeface="Consolas" panose="020B0609020204030204" pitchFamily="49" charset="0"/>
              </a:rPr>
              <a:t>rospy</a:t>
            </a:r>
            <a:endParaRPr lang="en-US" sz="1250" dirty="0">
              <a:latin typeface="Consolas" panose="020B0609020204030204" pitchFamily="49" charset="0"/>
            </a:endParaRPr>
          </a:p>
          <a:p>
            <a:pPr marL="0" lvl="1"/>
            <a:r>
              <a:rPr lang="en-US" sz="1250" dirty="0">
                <a:latin typeface="Consolas" panose="020B0609020204030204" pitchFamily="49" charset="0"/>
              </a:rPr>
              <a:t>from std_msgs.msg import Int32</a:t>
            </a:r>
          </a:p>
          <a:p>
            <a:pPr marL="0" lvl="1"/>
            <a:endParaRPr lang="en-US" sz="1250" dirty="0">
              <a:latin typeface="Consolas" panose="020B0609020204030204" pitchFamily="49" charset="0"/>
            </a:endParaRPr>
          </a:p>
          <a:p>
            <a:pPr marL="0" lvl="1"/>
            <a:r>
              <a:rPr lang="en-US" sz="1250" dirty="0" err="1">
                <a:latin typeface="Consolas" panose="020B0609020204030204" pitchFamily="49" charset="0"/>
              </a:rPr>
              <a:t>def</a:t>
            </a:r>
            <a:r>
              <a:rPr lang="en-US" sz="1250" dirty="0">
                <a:latin typeface="Consolas" panose="020B0609020204030204" pitchFamily="49" charset="0"/>
              </a:rPr>
              <a:t> callback(data):</a:t>
            </a:r>
          </a:p>
          <a:p>
            <a:pPr marL="0" lvl="1"/>
            <a:r>
              <a:rPr lang="en-US" sz="1250" dirty="0">
                <a:latin typeface="Consolas" panose="020B0609020204030204" pitchFamily="49" charset="0"/>
              </a:rPr>
              <a:t>    </a:t>
            </a:r>
            <a:r>
              <a:rPr lang="en-US" sz="1250" dirty="0" err="1">
                <a:latin typeface="Consolas" panose="020B0609020204030204" pitchFamily="49" charset="0"/>
              </a:rPr>
              <a:t>rospy.loginfo</a:t>
            </a:r>
            <a:r>
              <a:rPr lang="en-US" sz="1250" dirty="0">
                <a:latin typeface="Consolas" panose="020B0609020204030204" pitchFamily="49" charset="0"/>
              </a:rPr>
              <a:t>(</a:t>
            </a:r>
            <a:r>
              <a:rPr lang="en-US" sz="1250" dirty="0" err="1">
                <a:latin typeface="Consolas" panose="020B0609020204030204" pitchFamily="49" charset="0"/>
              </a:rPr>
              <a:t>rospy.get_caller_id</a:t>
            </a:r>
            <a:r>
              <a:rPr lang="en-US" sz="1250" dirty="0">
                <a:latin typeface="Consolas" panose="020B0609020204030204" pitchFamily="49" charset="0"/>
              </a:rPr>
              <a:t>() + "I heard %</a:t>
            </a:r>
            <a:r>
              <a:rPr lang="en-US" sz="1250" dirty="0" smtClean="0">
                <a:latin typeface="Consolas" panose="020B0609020204030204" pitchFamily="49" charset="0"/>
              </a:rPr>
              <a:t>s“</a:t>
            </a:r>
            <a:r>
              <a:rPr lang="en-US" sz="1100" dirty="0" smtClean="0">
                <a:latin typeface="Consolas" panose="020B0609020204030204" pitchFamily="49" charset="0"/>
              </a:rPr>
              <a:t>, </a:t>
            </a:r>
            <a:r>
              <a:rPr lang="en-US" sz="1250" dirty="0" err="1">
                <a:latin typeface="Consolas" panose="020B0609020204030204" pitchFamily="49" charset="0"/>
              </a:rPr>
              <a:t>data.data</a:t>
            </a:r>
            <a:r>
              <a:rPr lang="en-US" sz="1250" dirty="0">
                <a:latin typeface="Consolas" panose="020B0609020204030204" pitchFamily="49" charset="0"/>
              </a:rPr>
              <a:t>)</a:t>
            </a:r>
          </a:p>
          <a:p>
            <a:pPr marL="0" lvl="1"/>
            <a:r>
              <a:rPr lang="en-US" sz="1250" dirty="0">
                <a:latin typeface="Consolas" panose="020B0609020204030204" pitchFamily="49" charset="0"/>
              </a:rPr>
              <a:t>    </a:t>
            </a:r>
          </a:p>
          <a:p>
            <a:pPr marL="0" lvl="1"/>
            <a:r>
              <a:rPr lang="en-US" sz="1250" dirty="0" err="1">
                <a:latin typeface="Consolas" panose="020B0609020204030204" pitchFamily="49" charset="0"/>
              </a:rPr>
              <a:t>def</a:t>
            </a:r>
            <a:r>
              <a:rPr lang="en-US" sz="1250" dirty="0">
                <a:latin typeface="Consolas" panose="020B0609020204030204" pitchFamily="49" charset="0"/>
              </a:rPr>
              <a:t> </a:t>
            </a:r>
            <a:r>
              <a:rPr lang="en-US" sz="1250" dirty="0" err="1">
                <a:latin typeface="Consolas" panose="020B0609020204030204" pitchFamily="49" charset="0"/>
              </a:rPr>
              <a:t>First_Subscriber_Node</a:t>
            </a:r>
            <a:r>
              <a:rPr lang="en-US" sz="1250" dirty="0">
                <a:latin typeface="Consolas" panose="020B0609020204030204" pitchFamily="49" charset="0"/>
              </a:rPr>
              <a:t>():</a:t>
            </a:r>
          </a:p>
          <a:p>
            <a:pPr marL="0" lvl="1"/>
            <a:r>
              <a:rPr lang="en-US" sz="1100" dirty="0" smtClean="0">
                <a:latin typeface="Consolas" panose="020B0609020204030204" pitchFamily="49" charset="0"/>
              </a:rPr>
              <a:t>   </a:t>
            </a:r>
            <a:r>
              <a:rPr lang="en-US" sz="800" dirty="0" smtClean="0">
                <a:latin typeface="Consolas" panose="020B0609020204030204" pitchFamily="49" charset="0"/>
              </a:rPr>
              <a:t># </a:t>
            </a:r>
            <a:r>
              <a:rPr lang="en-US" sz="800" dirty="0">
                <a:latin typeface="Consolas" panose="020B0609020204030204" pitchFamily="49" charset="0"/>
              </a:rPr>
              <a:t>In ROS, nodes are uniquely named. If two nodes with the same </a:t>
            </a:r>
            <a:r>
              <a:rPr lang="en-US" sz="800" dirty="0" smtClean="0">
                <a:latin typeface="Consolas" panose="020B0609020204030204" pitchFamily="49" charset="0"/>
              </a:rPr>
              <a:t>name are </a:t>
            </a:r>
            <a:r>
              <a:rPr lang="en-US" sz="800" dirty="0">
                <a:latin typeface="Consolas" panose="020B0609020204030204" pitchFamily="49" charset="0"/>
              </a:rPr>
              <a:t>launched, </a:t>
            </a:r>
            <a:r>
              <a:rPr lang="en-US" sz="800" dirty="0" smtClean="0">
                <a:latin typeface="Consolas" panose="020B0609020204030204" pitchFamily="49" charset="0"/>
              </a:rPr>
              <a:t>the</a:t>
            </a:r>
          </a:p>
          <a:p>
            <a:pPr marL="0" lvl="1"/>
            <a:r>
              <a:rPr lang="en-US" sz="800" dirty="0" smtClean="0">
                <a:latin typeface="Consolas" panose="020B0609020204030204" pitchFamily="49" charset="0"/>
              </a:rPr>
              <a:t>    # </a:t>
            </a:r>
            <a:r>
              <a:rPr lang="en-US" sz="800" dirty="0">
                <a:latin typeface="Consolas" panose="020B0609020204030204" pitchFamily="49" charset="0"/>
              </a:rPr>
              <a:t>previous one is kicked off. The </a:t>
            </a:r>
            <a:r>
              <a:rPr lang="en-US" sz="800" dirty="0" smtClean="0">
                <a:latin typeface="Consolas" panose="020B0609020204030204" pitchFamily="49" charset="0"/>
              </a:rPr>
              <a:t>anonymous=True flag </a:t>
            </a:r>
            <a:r>
              <a:rPr lang="en-US" sz="800" dirty="0">
                <a:latin typeface="Consolas" panose="020B0609020204030204" pitchFamily="49" charset="0"/>
              </a:rPr>
              <a:t>means that </a:t>
            </a:r>
            <a:r>
              <a:rPr lang="en-US" sz="800" dirty="0" err="1">
                <a:latin typeface="Consolas" panose="020B0609020204030204" pitchFamily="49" charset="0"/>
              </a:rPr>
              <a:t>rospy</a:t>
            </a:r>
            <a:r>
              <a:rPr lang="en-US" sz="800" dirty="0">
                <a:latin typeface="Consolas" panose="020B0609020204030204" pitchFamily="49" charset="0"/>
              </a:rPr>
              <a:t> will choose </a:t>
            </a:r>
            <a:r>
              <a:rPr lang="en-US" sz="800" dirty="0" smtClean="0">
                <a:latin typeface="Consolas" panose="020B0609020204030204" pitchFamily="49" charset="0"/>
              </a:rPr>
              <a:t>a</a:t>
            </a:r>
          </a:p>
          <a:p>
            <a:pPr marL="0" lvl="1"/>
            <a:r>
              <a:rPr lang="en-US" sz="800" dirty="0">
                <a:latin typeface="Consolas" panose="020B0609020204030204" pitchFamily="49" charset="0"/>
              </a:rPr>
              <a:t> </a:t>
            </a:r>
            <a:r>
              <a:rPr lang="en-US" sz="800" dirty="0" smtClean="0">
                <a:latin typeface="Consolas" panose="020B0609020204030204" pitchFamily="49" charset="0"/>
              </a:rPr>
              <a:t>   # </a:t>
            </a:r>
            <a:r>
              <a:rPr lang="en-US" sz="800" dirty="0">
                <a:latin typeface="Consolas" panose="020B0609020204030204" pitchFamily="49" charset="0"/>
              </a:rPr>
              <a:t>unique name for our 'listener</a:t>
            </a:r>
            <a:r>
              <a:rPr lang="en-US" sz="800" dirty="0" smtClean="0">
                <a:latin typeface="Consolas" panose="020B0609020204030204" pitchFamily="49" charset="0"/>
              </a:rPr>
              <a:t>‘ node </a:t>
            </a:r>
            <a:r>
              <a:rPr lang="en-US" sz="800" dirty="0">
                <a:latin typeface="Consolas" panose="020B0609020204030204" pitchFamily="49" charset="0"/>
              </a:rPr>
              <a:t>so that multiple listeners can run simultaneously.</a:t>
            </a:r>
          </a:p>
          <a:p>
            <a:pPr marL="0" lvl="1"/>
            <a:endParaRPr lang="en-US" sz="1250" dirty="0">
              <a:latin typeface="Consolas" panose="020B0609020204030204" pitchFamily="49" charset="0"/>
            </a:endParaRPr>
          </a:p>
          <a:p>
            <a:pPr marL="0" lvl="1"/>
            <a:r>
              <a:rPr lang="en-US" sz="1250" dirty="0">
                <a:latin typeface="Consolas" panose="020B0609020204030204" pitchFamily="49" charset="0"/>
              </a:rPr>
              <a:t>   </a:t>
            </a:r>
            <a:r>
              <a:rPr lang="en-US" sz="1250" dirty="0" smtClean="0">
                <a:latin typeface="Consolas" panose="020B0609020204030204" pitchFamily="49" charset="0"/>
              </a:rPr>
              <a:t> </a:t>
            </a:r>
            <a:r>
              <a:rPr lang="en-US" sz="1250" dirty="0" err="1" smtClean="0">
                <a:latin typeface="Consolas" panose="020B0609020204030204" pitchFamily="49" charset="0"/>
              </a:rPr>
              <a:t>rospy.init_node</a:t>
            </a:r>
            <a:r>
              <a:rPr lang="en-US" sz="1250" dirty="0">
                <a:latin typeface="Consolas" panose="020B0609020204030204" pitchFamily="49" charset="0"/>
              </a:rPr>
              <a:t>('</a:t>
            </a:r>
            <a:r>
              <a:rPr lang="en-US" sz="1250" dirty="0" err="1">
                <a:latin typeface="Consolas" panose="020B0609020204030204" pitchFamily="49" charset="0"/>
              </a:rPr>
              <a:t>First_Subscriber_Node</a:t>
            </a:r>
            <a:r>
              <a:rPr lang="en-US" sz="1250" dirty="0">
                <a:latin typeface="Consolas" panose="020B0609020204030204" pitchFamily="49" charset="0"/>
              </a:rPr>
              <a:t>', </a:t>
            </a:r>
            <a:r>
              <a:rPr lang="en-US" sz="1200" dirty="0">
                <a:latin typeface="Consolas" panose="020B0609020204030204" pitchFamily="49" charset="0"/>
              </a:rPr>
              <a:t>anonymous=True</a:t>
            </a:r>
            <a:r>
              <a:rPr lang="en-US" sz="1250" dirty="0">
                <a:latin typeface="Consolas" panose="020B0609020204030204" pitchFamily="49" charset="0"/>
              </a:rPr>
              <a:t>)</a:t>
            </a:r>
          </a:p>
          <a:p>
            <a:pPr marL="0" lvl="1"/>
            <a:endParaRPr lang="en-US" sz="1250" dirty="0">
              <a:latin typeface="Consolas" panose="020B0609020204030204" pitchFamily="49" charset="0"/>
            </a:endParaRPr>
          </a:p>
          <a:p>
            <a:pPr marL="0" lvl="1"/>
            <a:r>
              <a:rPr lang="en-US" sz="1250" dirty="0">
                <a:latin typeface="Consolas" panose="020B0609020204030204" pitchFamily="49" charset="0"/>
              </a:rPr>
              <a:t>    </a:t>
            </a:r>
            <a:r>
              <a:rPr lang="en-US" sz="1250" dirty="0" err="1">
                <a:latin typeface="Consolas" panose="020B0609020204030204" pitchFamily="49" charset="0"/>
              </a:rPr>
              <a:t>rospy.Subscriber</a:t>
            </a:r>
            <a:r>
              <a:rPr lang="en-US" sz="1250" dirty="0">
                <a:latin typeface="Consolas" panose="020B0609020204030204" pitchFamily="49" charset="0"/>
              </a:rPr>
              <a:t>('numbers', Int32, callback)</a:t>
            </a:r>
          </a:p>
          <a:p>
            <a:pPr marL="0" lvl="1"/>
            <a:endParaRPr lang="en-US" sz="1250" dirty="0">
              <a:latin typeface="Consolas" panose="020B0609020204030204" pitchFamily="49" charset="0"/>
            </a:endParaRPr>
          </a:p>
          <a:p>
            <a:pPr marL="0" lvl="1"/>
            <a:r>
              <a:rPr lang="en-US" sz="1250" dirty="0" smtClean="0">
                <a:latin typeface="Consolas" panose="020B0609020204030204" pitchFamily="49" charset="0"/>
              </a:rPr>
              <a:t>    </a:t>
            </a:r>
            <a:r>
              <a:rPr lang="en-US" sz="1250" dirty="0" err="1">
                <a:latin typeface="Consolas" panose="020B0609020204030204" pitchFamily="49" charset="0"/>
              </a:rPr>
              <a:t>rospy.spin</a:t>
            </a:r>
            <a:r>
              <a:rPr lang="en-US" sz="1250" dirty="0">
                <a:latin typeface="Consolas" panose="020B0609020204030204" pitchFamily="49" charset="0"/>
              </a:rPr>
              <a:t>()</a:t>
            </a:r>
          </a:p>
          <a:p>
            <a:pPr marL="0" lvl="1"/>
            <a:endParaRPr lang="en-US" sz="1250" dirty="0">
              <a:latin typeface="Consolas" panose="020B0609020204030204" pitchFamily="49" charset="0"/>
            </a:endParaRPr>
          </a:p>
          <a:p>
            <a:pPr marL="0" lvl="1"/>
            <a:r>
              <a:rPr lang="en-US" sz="1250" dirty="0">
                <a:latin typeface="Consolas" panose="020B0609020204030204" pitchFamily="49" charset="0"/>
              </a:rPr>
              <a:t>if __name__ == '__main__':</a:t>
            </a:r>
          </a:p>
          <a:p>
            <a:pPr marL="0" lvl="1"/>
            <a:r>
              <a:rPr lang="en-US" sz="1250" dirty="0">
                <a:latin typeface="Consolas" panose="020B0609020204030204" pitchFamily="49" charset="0"/>
              </a:rPr>
              <a:t>    </a:t>
            </a:r>
            <a:r>
              <a:rPr lang="en-US" sz="1250" dirty="0" err="1">
                <a:latin typeface="Consolas" panose="020B0609020204030204" pitchFamily="49" charset="0"/>
              </a:rPr>
              <a:t>First_Subscriber_Node</a:t>
            </a:r>
            <a:r>
              <a:rPr lang="en-US" sz="1250" dirty="0">
                <a:latin typeface="Consolas" panose="020B0609020204030204" pitchFamily="49" charset="0"/>
              </a:rPr>
              <a:t>()</a:t>
            </a:r>
            <a:endParaRPr lang="en-US" sz="1250" dirty="0">
              <a:solidFill>
                <a:srgbClr val="FF0000"/>
              </a:solidFill>
              <a:latin typeface="Consolas" panose="020B0609020204030204" pitchFamily="49" charset="0"/>
            </a:endParaRPr>
          </a:p>
        </p:txBody>
      </p:sp>
      <p:sp>
        <p:nvSpPr>
          <p:cNvPr id="2" name="Titre 1"/>
          <p:cNvSpPr>
            <a:spLocks noGrp="1"/>
          </p:cNvSpPr>
          <p:nvPr>
            <p:ph type="title"/>
          </p:nvPr>
        </p:nvSpPr>
        <p:spPr/>
        <p:txBody>
          <a:bodyPr>
            <a:normAutofit/>
          </a:bodyPr>
          <a:lstStyle/>
          <a:p>
            <a:r>
              <a:rPr lang="fr-FR" dirty="0" err="1"/>
              <a:t>Creating</a:t>
            </a:r>
            <a:r>
              <a:rPr lang="fr-FR" dirty="0"/>
              <a:t> a Publisher and a </a:t>
            </a:r>
            <a:r>
              <a:rPr lang="fr-FR" dirty="0" err="1"/>
              <a:t>Subscriber</a:t>
            </a:r>
            <a:r>
              <a:rPr lang="fr-FR" dirty="0"/>
              <a:t> </a:t>
            </a:r>
            <a:r>
              <a:rPr lang="fr-FR" dirty="0" err="1"/>
              <a:t>Node</a:t>
            </a:r>
            <a:r>
              <a:rPr lang="fr-FR" dirty="0"/>
              <a:t> (Python)</a:t>
            </a:r>
            <a:endParaRPr lang="fr-FR" i="1" dirty="0"/>
          </a:p>
        </p:txBody>
      </p:sp>
      <p:sp>
        <p:nvSpPr>
          <p:cNvPr id="17" name="Espace réservé du numéro de diapositive 16"/>
          <p:cNvSpPr>
            <a:spLocks noGrp="1"/>
          </p:cNvSpPr>
          <p:nvPr>
            <p:ph type="sldNum" sz="quarter" idx="12"/>
          </p:nvPr>
        </p:nvSpPr>
        <p:spPr/>
        <p:txBody>
          <a:bodyPr/>
          <a:lstStyle/>
          <a:p>
            <a:fld id="{7C59E55F-A350-4989-9404-8411324CBBDC}" type="slidenum">
              <a:rPr lang="fr-FR" smtClean="0"/>
              <a:pPr/>
              <a:t>23</a:t>
            </a:fld>
            <a:endParaRPr lang="fr-FR" dirty="0"/>
          </a:p>
        </p:txBody>
      </p:sp>
      <p:sp>
        <p:nvSpPr>
          <p:cNvPr id="43" name="Espace réservé du contenu 2"/>
          <p:cNvSpPr txBox="1">
            <a:spLocks/>
          </p:cNvSpPr>
          <p:nvPr/>
        </p:nvSpPr>
        <p:spPr>
          <a:xfrm>
            <a:off x="397626" y="1455115"/>
            <a:ext cx="5452568" cy="474933"/>
          </a:xfrm>
          <a:prstGeom prst="rect">
            <a:avLst/>
          </a:prstGeom>
        </p:spPr>
        <p:txBody>
          <a:bodyPr vert="horz" lIns="91440" tIns="45720" rIns="91440" bIns="45720" rtlCol="0">
            <a:normAutofit/>
          </a:bodyPr>
          <a:lstStyle>
            <a:lvl1pPr marL="355600" indent="-355600" algn="just" defTabSz="914400" rtl="0" eaLnBrk="1" latinLnBrk="0" hangingPunct="1">
              <a:lnSpc>
                <a:spcPct val="90000"/>
              </a:lnSpc>
              <a:spcBef>
                <a:spcPts val="1000"/>
              </a:spcBef>
              <a:buClr>
                <a:srgbClr val="15376D"/>
              </a:buClr>
              <a:buSzPct val="85000"/>
              <a:buFont typeface="Wingdings" panose="05000000000000000000" pitchFamily="2" charset="2"/>
              <a:buChar char="§"/>
              <a:defRPr lang="fr-FR" sz="2000" kern="1200" dirty="0" smtClean="0">
                <a:solidFill>
                  <a:schemeClr val="tx1"/>
                </a:solidFill>
                <a:latin typeface="Arial MT" panose="020B0604020202020204" pitchFamily="34" charset="0"/>
                <a:ea typeface="+mn-ea"/>
                <a:cs typeface="+mn-cs"/>
              </a:defRPr>
            </a:lvl1pPr>
            <a:lvl2pPr marL="787400" indent="-3429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fr-FR" sz="1600" kern="1200" dirty="0" smtClean="0">
                <a:solidFill>
                  <a:schemeClr val="tx1"/>
                </a:solidFill>
                <a:latin typeface="Arial MT"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Examining the </a:t>
            </a:r>
            <a:r>
              <a:rPr lang="en-US" sz="2400" dirty="0">
                <a:solidFill>
                  <a:srgbClr val="FF2D80"/>
                </a:solidFill>
              </a:rPr>
              <a:t>subscriber</a:t>
            </a:r>
            <a:r>
              <a:rPr lang="en-US" sz="2400" dirty="0"/>
              <a:t> Node</a:t>
            </a:r>
            <a:endParaRPr lang="he-IL" sz="2400" dirty="0"/>
          </a:p>
        </p:txBody>
      </p:sp>
      <p:sp>
        <p:nvSpPr>
          <p:cNvPr id="38" name="ZoneTexte 37">
            <a:extLst>
              <a:ext uri="{FF2B5EF4-FFF2-40B4-BE49-F238E27FC236}">
                <a16:creationId xmlns:a16="http://schemas.microsoft.com/office/drawing/2014/main" id="{F098122C-7879-4919-87C0-B02980BBF577}"/>
              </a:ext>
            </a:extLst>
          </p:cNvPr>
          <p:cNvSpPr txBox="1"/>
          <p:nvPr/>
        </p:nvSpPr>
        <p:spPr>
          <a:xfrm>
            <a:off x="3006985" y="6498405"/>
            <a:ext cx="6072000" cy="307777"/>
          </a:xfrm>
          <a:prstGeom prst="rect">
            <a:avLst/>
          </a:prstGeom>
          <a:noFill/>
        </p:spPr>
        <p:txBody>
          <a:bodyPr wrap="square" rtlCol="0">
            <a:spAutoFit/>
          </a:bodyPr>
          <a:lstStyle/>
          <a:p>
            <a:r>
              <a:rPr lang="en-GB" sz="1400" dirty="0" smtClean="0">
                <a:solidFill>
                  <a:srgbClr val="FF2D80"/>
                </a:solidFill>
                <a:latin typeface="Consolas" panose="020B0609020204030204" pitchFamily="49" charset="0"/>
              </a:rPr>
              <a:t>*</a:t>
            </a:r>
            <a:r>
              <a:rPr lang="en-GB" sz="1400" dirty="0" err="1" smtClean="0">
                <a:solidFill>
                  <a:srgbClr val="FF2D80"/>
                </a:solidFill>
                <a:latin typeface="Consolas" panose="020B0609020204030204" pitchFamily="49" charset="0"/>
              </a:rPr>
              <a:t>Callback</a:t>
            </a:r>
            <a:r>
              <a:rPr lang="en-GB" sz="1400" dirty="0" smtClean="0">
                <a:solidFill>
                  <a:srgbClr val="FF2D80"/>
                </a:solidFill>
              </a:rPr>
              <a:t> : </a:t>
            </a:r>
            <a:r>
              <a:rPr lang="en-GB" sz="1400" dirty="0">
                <a:solidFill>
                  <a:srgbClr val="FF2D80"/>
                </a:solidFill>
              </a:rPr>
              <a:t>function that is passed as an argument to other function</a:t>
            </a:r>
            <a:endParaRPr lang="fr-FR" sz="1400" dirty="0">
              <a:solidFill>
                <a:srgbClr val="FF2D80"/>
              </a:solidFill>
            </a:endParaRPr>
          </a:p>
        </p:txBody>
      </p:sp>
      <p:sp>
        <p:nvSpPr>
          <p:cNvPr id="40" name="ZoneTexte 39">
            <a:extLst>
              <a:ext uri="{FF2B5EF4-FFF2-40B4-BE49-F238E27FC236}">
                <a16:creationId xmlns:a16="http://schemas.microsoft.com/office/drawing/2014/main" id="{96B99EBA-4EEA-4DCB-923D-788738AF3D3E}"/>
              </a:ext>
            </a:extLst>
          </p:cNvPr>
          <p:cNvSpPr txBox="1"/>
          <p:nvPr/>
        </p:nvSpPr>
        <p:spPr>
          <a:xfrm>
            <a:off x="-79903" y="4586576"/>
            <a:ext cx="5910079" cy="523220"/>
          </a:xfrm>
          <a:prstGeom prst="rect">
            <a:avLst/>
          </a:prstGeom>
          <a:noFill/>
        </p:spPr>
        <p:txBody>
          <a:bodyPr wrap="square" rtlCol="0">
            <a:spAutoFit/>
          </a:bodyPr>
          <a:lstStyle/>
          <a:p>
            <a:pPr algn="r"/>
            <a:r>
              <a:rPr lang="en-GB" sz="1400" dirty="0"/>
              <a:t>When new messages are received, </a:t>
            </a:r>
            <a:r>
              <a:rPr lang="en-GB" sz="1400" dirty="0" err="1" smtClean="0">
                <a:solidFill>
                  <a:srgbClr val="FF2D80"/>
                </a:solidFill>
              </a:rPr>
              <a:t>callback</a:t>
            </a:r>
            <a:r>
              <a:rPr lang="en-GB" sz="1400" dirty="0" smtClean="0">
                <a:solidFill>
                  <a:srgbClr val="FF2D80"/>
                </a:solidFill>
              </a:rPr>
              <a:t>*</a:t>
            </a:r>
            <a:r>
              <a:rPr lang="en-GB" sz="1400" dirty="0" smtClean="0"/>
              <a:t> </a:t>
            </a:r>
            <a:r>
              <a:rPr lang="en-GB" sz="1400" dirty="0"/>
              <a:t>is invoked with the message as the first argument. </a:t>
            </a:r>
            <a:endParaRPr lang="fr-FR" sz="1400" dirty="0"/>
          </a:p>
        </p:txBody>
      </p:sp>
      <p:sp>
        <p:nvSpPr>
          <p:cNvPr id="48" name="ZoneTexte 47">
            <a:extLst>
              <a:ext uri="{FF2B5EF4-FFF2-40B4-BE49-F238E27FC236}">
                <a16:creationId xmlns:a16="http://schemas.microsoft.com/office/drawing/2014/main" id="{309C4BB9-E5F0-49ED-9F6A-33440B9DA480}"/>
              </a:ext>
            </a:extLst>
          </p:cNvPr>
          <p:cNvSpPr txBox="1"/>
          <p:nvPr/>
        </p:nvSpPr>
        <p:spPr>
          <a:xfrm>
            <a:off x="-79902" y="5185007"/>
            <a:ext cx="5936973" cy="523220"/>
          </a:xfrm>
          <a:prstGeom prst="rect">
            <a:avLst/>
          </a:prstGeom>
          <a:noFill/>
        </p:spPr>
        <p:txBody>
          <a:bodyPr wrap="square" rtlCol="0">
            <a:spAutoFit/>
          </a:bodyPr>
          <a:lstStyle/>
          <a:p>
            <a:pPr algn="r" eaLnBrk="0" fontAlgn="base" hangingPunct="0">
              <a:spcBef>
                <a:spcPct val="0"/>
              </a:spcBef>
              <a:spcAft>
                <a:spcPct val="0"/>
              </a:spcAft>
            </a:pPr>
            <a:r>
              <a:rPr lang="en-GB" altLang="fr-FR" sz="1400" dirty="0" err="1">
                <a:latin typeface="Consolas" panose="020B0609020204030204" pitchFamily="49" charset="0"/>
              </a:rPr>
              <a:t>rospy.spin</a:t>
            </a:r>
            <a:r>
              <a:rPr lang="en-GB" altLang="fr-FR" sz="1400" dirty="0" smtClean="0">
                <a:latin typeface="Consolas" panose="020B0609020204030204" pitchFamily="49" charset="0"/>
              </a:rPr>
              <a:t>(): </a:t>
            </a:r>
            <a:r>
              <a:rPr lang="en-GB" altLang="fr-FR" sz="1400" dirty="0" smtClean="0"/>
              <a:t>simply </a:t>
            </a:r>
            <a:r>
              <a:rPr lang="en-GB" altLang="fr-FR" sz="1400" dirty="0"/>
              <a:t>keeps the node from exiting until the node has been shutdown</a:t>
            </a:r>
            <a:endParaRPr lang="fr-FR" altLang="fr-FR" sz="1400" dirty="0"/>
          </a:p>
        </p:txBody>
      </p:sp>
      <p:sp>
        <p:nvSpPr>
          <p:cNvPr id="5" name="Forme libre 4"/>
          <p:cNvSpPr/>
          <p:nvPr/>
        </p:nvSpPr>
        <p:spPr>
          <a:xfrm flipV="1">
            <a:off x="5815123" y="5155299"/>
            <a:ext cx="540774" cy="186329"/>
          </a:xfrm>
          <a:custGeom>
            <a:avLst/>
            <a:gdLst>
              <a:gd name="connsiteX0" fmla="*/ 0 w 753035"/>
              <a:gd name="connsiteY0" fmla="*/ 0 h 322729"/>
              <a:gd name="connsiteX1" fmla="*/ 242047 w 753035"/>
              <a:gd name="connsiteY1" fmla="*/ 0 h 322729"/>
              <a:gd name="connsiteX2" fmla="*/ 242047 w 753035"/>
              <a:gd name="connsiteY2" fmla="*/ 322729 h 322729"/>
              <a:gd name="connsiteX3" fmla="*/ 753035 w 753035"/>
              <a:gd name="connsiteY3" fmla="*/ 322729 h 322729"/>
            </a:gdLst>
            <a:ahLst/>
            <a:cxnLst>
              <a:cxn ang="0">
                <a:pos x="connsiteX0" y="connsiteY0"/>
              </a:cxn>
              <a:cxn ang="0">
                <a:pos x="connsiteX1" y="connsiteY1"/>
              </a:cxn>
              <a:cxn ang="0">
                <a:pos x="connsiteX2" y="connsiteY2"/>
              </a:cxn>
              <a:cxn ang="0">
                <a:pos x="connsiteX3" y="connsiteY3"/>
              </a:cxn>
            </a:cxnLst>
            <a:rect l="l" t="t" r="r" b="b"/>
            <a:pathLst>
              <a:path w="753035" h="322729">
                <a:moveTo>
                  <a:pt x="0" y="0"/>
                </a:moveTo>
                <a:lnTo>
                  <a:pt x="242047" y="0"/>
                </a:lnTo>
                <a:lnTo>
                  <a:pt x="242047" y="322729"/>
                </a:lnTo>
                <a:lnTo>
                  <a:pt x="753035" y="322729"/>
                </a:lnTo>
              </a:path>
            </a:pathLst>
          </a:custGeom>
          <a:noFill/>
          <a:ln>
            <a:solidFill>
              <a:srgbClr val="FF2D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Forme libre 6"/>
          <p:cNvSpPr/>
          <p:nvPr/>
        </p:nvSpPr>
        <p:spPr>
          <a:xfrm flipV="1">
            <a:off x="5842017" y="4721340"/>
            <a:ext cx="513880" cy="45719"/>
          </a:xfrm>
          <a:custGeom>
            <a:avLst/>
            <a:gdLst>
              <a:gd name="connsiteX0" fmla="*/ 735106 w 735106"/>
              <a:gd name="connsiteY0" fmla="*/ 0 h 0"/>
              <a:gd name="connsiteX1" fmla="*/ 313765 w 735106"/>
              <a:gd name="connsiteY1" fmla="*/ 0 h 0"/>
              <a:gd name="connsiteX2" fmla="*/ 0 w 735106"/>
              <a:gd name="connsiteY2" fmla="*/ 0 h 0"/>
            </a:gdLst>
            <a:ahLst/>
            <a:cxnLst>
              <a:cxn ang="0">
                <a:pos x="connsiteX0" y="connsiteY0"/>
              </a:cxn>
              <a:cxn ang="0">
                <a:pos x="connsiteX1" y="connsiteY1"/>
              </a:cxn>
              <a:cxn ang="0">
                <a:pos x="connsiteX2" y="connsiteY2"/>
              </a:cxn>
            </a:cxnLst>
            <a:rect l="l" t="t" r="r" b="b"/>
            <a:pathLst>
              <a:path w="735106">
                <a:moveTo>
                  <a:pt x="735106" y="0"/>
                </a:moveTo>
                <a:lnTo>
                  <a:pt x="313765" y="0"/>
                </a:lnTo>
                <a:lnTo>
                  <a:pt x="0" y="0"/>
                </a:lnTo>
              </a:path>
            </a:pathLst>
          </a:custGeom>
          <a:noFill/>
          <a:ln>
            <a:solidFill>
              <a:srgbClr val="FF2D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a:extLst>
              <a:ext uri="{FF2B5EF4-FFF2-40B4-BE49-F238E27FC236}">
                <a16:creationId xmlns:a16="http://schemas.microsoft.com/office/drawing/2014/main" id="{96B99EBA-4EEA-4DCB-923D-788738AF3D3E}"/>
              </a:ext>
            </a:extLst>
          </p:cNvPr>
          <p:cNvSpPr txBox="1"/>
          <p:nvPr/>
        </p:nvSpPr>
        <p:spPr>
          <a:xfrm>
            <a:off x="541534" y="3059167"/>
            <a:ext cx="5275917" cy="307777"/>
          </a:xfrm>
          <a:prstGeom prst="rect">
            <a:avLst/>
          </a:prstGeom>
          <a:noFill/>
        </p:spPr>
        <p:txBody>
          <a:bodyPr wrap="square" rtlCol="0">
            <a:spAutoFit/>
          </a:bodyPr>
          <a:lstStyle/>
          <a:p>
            <a:pPr algn="r"/>
            <a:r>
              <a:rPr lang="en-US" sz="1400" dirty="0" err="1" smtClean="0">
                <a:latin typeface="Consolas" panose="020B0609020204030204" pitchFamily="49" charset="0"/>
              </a:rPr>
              <a:t>rospy.loginfo</a:t>
            </a:r>
            <a:r>
              <a:rPr lang="en-US" sz="1400" dirty="0" smtClean="0">
                <a:latin typeface="Consolas" panose="020B0609020204030204" pitchFamily="49" charset="0"/>
              </a:rPr>
              <a:t>:</a:t>
            </a:r>
            <a:r>
              <a:rPr lang="en-GB" sz="1400" dirty="0" smtClean="0"/>
              <a:t> </a:t>
            </a:r>
            <a:r>
              <a:rPr lang="en-US" sz="1400" dirty="0"/>
              <a:t>logs messages to the </a:t>
            </a:r>
            <a:r>
              <a:rPr lang="en-US" sz="1400" dirty="0" err="1"/>
              <a:t>filesystem</a:t>
            </a:r>
            <a:endParaRPr lang="fr-FR" sz="1400" dirty="0"/>
          </a:p>
        </p:txBody>
      </p:sp>
      <p:sp>
        <p:nvSpPr>
          <p:cNvPr id="18" name="Forme libre 17"/>
          <p:cNvSpPr/>
          <p:nvPr/>
        </p:nvSpPr>
        <p:spPr>
          <a:xfrm flipV="1">
            <a:off x="5777079" y="3198071"/>
            <a:ext cx="513880" cy="45719"/>
          </a:xfrm>
          <a:custGeom>
            <a:avLst/>
            <a:gdLst>
              <a:gd name="connsiteX0" fmla="*/ 735106 w 735106"/>
              <a:gd name="connsiteY0" fmla="*/ 0 h 0"/>
              <a:gd name="connsiteX1" fmla="*/ 313765 w 735106"/>
              <a:gd name="connsiteY1" fmla="*/ 0 h 0"/>
              <a:gd name="connsiteX2" fmla="*/ 0 w 735106"/>
              <a:gd name="connsiteY2" fmla="*/ 0 h 0"/>
            </a:gdLst>
            <a:ahLst/>
            <a:cxnLst>
              <a:cxn ang="0">
                <a:pos x="connsiteX0" y="connsiteY0"/>
              </a:cxn>
              <a:cxn ang="0">
                <a:pos x="connsiteX1" y="connsiteY1"/>
              </a:cxn>
              <a:cxn ang="0">
                <a:pos x="connsiteX2" y="connsiteY2"/>
              </a:cxn>
            </a:cxnLst>
            <a:rect l="l" t="t" r="r" b="b"/>
            <a:pathLst>
              <a:path w="735106">
                <a:moveTo>
                  <a:pt x="735106" y="0"/>
                </a:moveTo>
                <a:lnTo>
                  <a:pt x="313765" y="0"/>
                </a:lnTo>
                <a:lnTo>
                  <a:pt x="0" y="0"/>
                </a:lnTo>
              </a:path>
            </a:pathLst>
          </a:custGeom>
          <a:noFill/>
          <a:ln>
            <a:solidFill>
              <a:srgbClr val="FF2D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ZoneTexte 18">
            <a:extLst>
              <a:ext uri="{FF2B5EF4-FFF2-40B4-BE49-F238E27FC236}">
                <a16:creationId xmlns:a16="http://schemas.microsoft.com/office/drawing/2014/main" id="{96B99EBA-4EEA-4DCB-923D-788738AF3D3E}"/>
              </a:ext>
            </a:extLst>
          </p:cNvPr>
          <p:cNvSpPr txBox="1"/>
          <p:nvPr/>
        </p:nvSpPr>
        <p:spPr>
          <a:xfrm>
            <a:off x="541534" y="3841902"/>
            <a:ext cx="5315536" cy="523220"/>
          </a:xfrm>
          <a:prstGeom prst="rect">
            <a:avLst/>
          </a:prstGeom>
          <a:noFill/>
        </p:spPr>
        <p:txBody>
          <a:bodyPr wrap="square" rtlCol="0">
            <a:spAutoFit/>
          </a:bodyPr>
          <a:lstStyle/>
          <a:p>
            <a:pPr algn="r"/>
            <a:r>
              <a:rPr lang="en-US" sz="1400" dirty="0"/>
              <a:t>The </a:t>
            </a:r>
            <a:r>
              <a:rPr lang="en-US" sz="1400" dirty="0">
                <a:latin typeface="Consolas" panose="020B0609020204030204" pitchFamily="49" charset="0"/>
              </a:rPr>
              <a:t>anonymous=True</a:t>
            </a:r>
            <a:r>
              <a:rPr lang="en-US" sz="1400" dirty="0"/>
              <a:t> flag tells </a:t>
            </a:r>
            <a:r>
              <a:rPr lang="en-US" sz="1400" dirty="0" err="1"/>
              <a:t>rospy</a:t>
            </a:r>
            <a:r>
              <a:rPr lang="en-US" sz="1400" dirty="0"/>
              <a:t> to generate a unique name for the node so that you can have multiple listener.py nodes run easily</a:t>
            </a:r>
            <a:endParaRPr lang="fr-FR" sz="1400" dirty="0"/>
          </a:p>
        </p:txBody>
      </p:sp>
      <p:sp>
        <p:nvSpPr>
          <p:cNvPr id="20" name="Forme libre 19"/>
          <p:cNvSpPr/>
          <p:nvPr/>
        </p:nvSpPr>
        <p:spPr>
          <a:xfrm>
            <a:off x="5759151" y="4096183"/>
            <a:ext cx="558702" cy="268940"/>
          </a:xfrm>
          <a:custGeom>
            <a:avLst/>
            <a:gdLst>
              <a:gd name="connsiteX0" fmla="*/ 0 w 753035"/>
              <a:gd name="connsiteY0" fmla="*/ 0 h 322729"/>
              <a:gd name="connsiteX1" fmla="*/ 242047 w 753035"/>
              <a:gd name="connsiteY1" fmla="*/ 0 h 322729"/>
              <a:gd name="connsiteX2" fmla="*/ 242047 w 753035"/>
              <a:gd name="connsiteY2" fmla="*/ 322729 h 322729"/>
              <a:gd name="connsiteX3" fmla="*/ 753035 w 753035"/>
              <a:gd name="connsiteY3" fmla="*/ 322729 h 322729"/>
            </a:gdLst>
            <a:ahLst/>
            <a:cxnLst>
              <a:cxn ang="0">
                <a:pos x="connsiteX0" y="connsiteY0"/>
              </a:cxn>
              <a:cxn ang="0">
                <a:pos x="connsiteX1" y="connsiteY1"/>
              </a:cxn>
              <a:cxn ang="0">
                <a:pos x="connsiteX2" y="connsiteY2"/>
              </a:cxn>
              <a:cxn ang="0">
                <a:pos x="connsiteX3" y="connsiteY3"/>
              </a:cxn>
            </a:cxnLst>
            <a:rect l="l" t="t" r="r" b="b"/>
            <a:pathLst>
              <a:path w="753035" h="322729">
                <a:moveTo>
                  <a:pt x="0" y="0"/>
                </a:moveTo>
                <a:lnTo>
                  <a:pt x="242047" y="0"/>
                </a:lnTo>
                <a:lnTo>
                  <a:pt x="242047" y="322729"/>
                </a:lnTo>
                <a:lnTo>
                  <a:pt x="753035" y="322729"/>
                </a:lnTo>
              </a:path>
            </a:pathLst>
          </a:custGeom>
          <a:noFill/>
          <a:ln>
            <a:solidFill>
              <a:srgbClr val="FF2D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23245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8" grpId="0"/>
      <p:bldP spid="16" grpId="0"/>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4"/>
          <p:cNvSpPr txBox="1"/>
          <p:nvPr/>
        </p:nvSpPr>
        <p:spPr>
          <a:xfrm>
            <a:off x="1275774" y="2815126"/>
            <a:ext cx="9148840" cy="369332"/>
          </a:xfrm>
          <a:prstGeom prst="rect">
            <a:avLst/>
          </a:prstGeom>
          <a:solidFill>
            <a:srgbClr val="F3F5F7"/>
          </a:solidFill>
          <a:ln>
            <a:solidFill>
              <a:srgbClr val="B4C2D0"/>
            </a:solidFill>
          </a:ln>
        </p:spPr>
        <p:txBody>
          <a:bodyPr wrap="square" rtlCol="0">
            <a:spAutoFit/>
          </a:bodyPr>
          <a:lstStyle/>
          <a:p>
            <a:pPr marL="0" lvl="1"/>
            <a:r>
              <a:rPr lang="en-US" dirty="0" err="1" smtClean="0">
                <a:latin typeface="Consolas" panose="020B0609020204030204" pitchFamily="49" charset="0"/>
              </a:rPr>
              <a:t>rospy.Subscriber</a:t>
            </a:r>
            <a:r>
              <a:rPr lang="en-US" dirty="0" smtClean="0">
                <a:latin typeface="Consolas" panose="020B0609020204030204" pitchFamily="49" charset="0"/>
              </a:rPr>
              <a:t>(</a:t>
            </a:r>
            <a:r>
              <a:rPr lang="en-US" i="1" dirty="0" smtClean="0">
                <a:latin typeface="Consolas" panose="020B0609020204030204" pitchFamily="49" charset="0"/>
              </a:rPr>
              <a:t>name of the topic</a:t>
            </a:r>
            <a:r>
              <a:rPr lang="en-US" dirty="0" smtClean="0">
                <a:latin typeface="Consolas" panose="020B0609020204030204" pitchFamily="49" charset="0"/>
              </a:rPr>
              <a:t>, </a:t>
            </a:r>
            <a:r>
              <a:rPr lang="en-US" i="1" dirty="0">
                <a:latin typeface="Consolas" panose="020B0609020204030204" pitchFamily="49" charset="0"/>
              </a:rPr>
              <a:t>m</a:t>
            </a:r>
            <a:r>
              <a:rPr lang="en-US" i="1" dirty="0" smtClean="0">
                <a:latin typeface="Consolas" panose="020B0609020204030204" pitchFamily="49" charset="0"/>
              </a:rPr>
              <a:t>essage type</a:t>
            </a:r>
            <a:r>
              <a:rPr lang="en-US" dirty="0" smtClean="0">
                <a:latin typeface="Consolas" panose="020B0609020204030204" pitchFamily="49" charset="0"/>
              </a:rPr>
              <a:t>, </a:t>
            </a:r>
            <a:r>
              <a:rPr lang="en-US" i="1" dirty="0" smtClean="0">
                <a:latin typeface="Consolas" panose="020B0609020204030204" pitchFamily="49" charset="0"/>
              </a:rPr>
              <a:t>callback function</a:t>
            </a:r>
            <a:r>
              <a:rPr lang="en-US" dirty="0" smtClean="0">
                <a:latin typeface="Consolas" panose="020B0609020204030204" pitchFamily="49" charset="0"/>
              </a:rPr>
              <a:t>)</a:t>
            </a:r>
            <a:endParaRPr lang="en-US" dirty="0">
              <a:latin typeface="Consolas" panose="020B0609020204030204" pitchFamily="49" charset="0"/>
            </a:endParaRPr>
          </a:p>
        </p:txBody>
      </p:sp>
      <p:sp>
        <p:nvSpPr>
          <p:cNvPr id="2" name="Titre 1"/>
          <p:cNvSpPr>
            <a:spLocks noGrp="1"/>
          </p:cNvSpPr>
          <p:nvPr>
            <p:ph type="title"/>
          </p:nvPr>
        </p:nvSpPr>
        <p:spPr/>
        <p:txBody>
          <a:bodyPr>
            <a:normAutofit/>
          </a:bodyPr>
          <a:lstStyle/>
          <a:p>
            <a:r>
              <a:rPr lang="fr-FR" dirty="0" err="1"/>
              <a:t>Creating</a:t>
            </a:r>
            <a:r>
              <a:rPr lang="fr-FR" dirty="0"/>
              <a:t> a Publisher and a </a:t>
            </a:r>
            <a:r>
              <a:rPr lang="fr-FR" dirty="0" err="1"/>
              <a:t>Subscriber</a:t>
            </a:r>
            <a:r>
              <a:rPr lang="fr-FR" dirty="0"/>
              <a:t> </a:t>
            </a:r>
            <a:r>
              <a:rPr lang="fr-FR" dirty="0" err="1"/>
              <a:t>Node</a:t>
            </a:r>
            <a:r>
              <a:rPr lang="fr-FR" dirty="0"/>
              <a:t> (Python)</a:t>
            </a:r>
            <a:endParaRPr lang="fr-FR" i="1" dirty="0"/>
          </a:p>
        </p:txBody>
      </p:sp>
      <p:sp>
        <p:nvSpPr>
          <p:cNvPr id="17" name="Espace réservé du numéro de diapositive 16"/>
          <p:cNvSpPr>
            <a:spLocks noGrp="1"/>
          </p:cNvSpPr>
          <p:nvPr>
            <p:ph type="sldNum" sz="quarter" idx="12"/>
          </p:nvPr>
        </p:nvSpPr>
        <p:spPr/>
        <p:txBody>
          <a:bodyPr/>
          <a:lstStyle/>
          <a:p>
            <a:fld id="{7C59E55F-A350-4989-9404-8411324CBBDC}" type="slidenum">
              <a:rPr lang="fr-FR" smtClean="0"/>
              <a:pPr/>
              <a:t>24</a:t>
            </a:fld>
            <a:endParaRPr lang="fr-FR" dirty="0"/>
          </a:p>
        </p:txBody>
      </p:sp>
      <p:sp>
        <p:nvSpPr>
          <p:cNvPr id="43" name="Espace réservé du contenu 2"/>
          <p:cNvSpPr txBox="1">
            <a:spLocks/>
          </p:cNvSpPr>
          <p:nvPr/>
        </p:nvSpPr>
        <p:spPr>
          <a:xfrm>
            <a:off x="397626" y="1455115"/>
            <a:ext cx="5452568" cy="474933"/>
          </a:xfrm>
          <a:prstGeom prst="rect">
            <a:avLst/>
          </a:prstGeom>
        </p:spPr>
        <p:txBody>
          <a:bodyPr vert="horz" lIns="91440" tIns="45720" rIns="91440" bIns="45720" rtlCol="0">
            <a:normAutofit/>
          </a:bodyPr>
          <a:lstStyle>
            <a:lvl1pPr marL="355600" indent="-355600" algn="just" defTabSz="914400" rtl="0" eaLnBrk="1" latinLnBrk="0" hangingPunct="1">
              <a:lnSpc>
                <a:spcPct val="90000"/>
              </a:lnSpc>
              <a:spcBef>
                <a:spcPts val="1000"/>
              </a:spcBef>
              <a:buClr>
                <a:srgbClr val="15376D"/>
              </a:buClr>
              <a:buSzPct val="85000"/>
              <a:buFont typeface="Wingdings" panose="05000000000000000000" pitchFamily="2" charset="2"/>
              <a:buChar char="§"/>
              <a:defRPr lang="fr-FR" sz="2000" kern="1200" dirty="0" smtClean="0">
                <a:solidFill>
                  <a:schemeClr val="tx1"/>
                </a:solidFill>
                <a:latin typeface="Arial MT" panose="020B0604020202020204" pitchFamily="34" charset="0"/>
                <a:ea typeface="+mn-ea"/>
                <a:cs typeface="+mn-cs"/>
              </a:defRPr>
            </a:lvl1pPr>
            <a:lvl2pPr marL="787400" indent="-3429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fr-FR" sz="1600" kern="1200" dirty="0" smtClean="0">
                <a:solidFill>
                  <a:schemeClr val="tx1"/>
                </a:solidFill>
                <a:latin typeface="Arial MT"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Examining the </a:t>
            </a:r>
            <a:r>
              <a:rPr lang="en-US" sz="2400" dirty="0">
                <a:solidFill>
                  <a:srgbClr val="FF2D80"/>
                </a:solidFill>
              </a:rPr>
              <a:t>subscriber</a:t>
            </a:r>
            <a:r>
              <a:rPr lang="en-US" sz="2400" dirty="0"/>
              <a:t> Node</a:t>
            </a:r>
            <a:endParaRPr lang="he-IL" sz="2400" dirty="0"/>
          </a:p>
        </p:txBody>
      </p:sp>
    </p:spTree>
    <p:extLst>
      <p:ext uri="{BB962C8B-B14F-4D97-AF65-F5344CB8AC3E}">
        <p14:creationId xmlns:p14="http://schemas.microsoft.com/office/powerpoint/2010/main" val="23396542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smtClean="0"/>
              <a:t>Creating</a:t>
            </a:r>
            <a:r>
              <a:rPr lang="fr-FR" dirty="0" smtClean="0"/>
              <a:t> a Publisher </a:t>
            </a:r>
            <a:r>
              <a:rPr lang="fr-FR" dirty="0"/>
              <a:t>and </a:t>
            </a:r>
            <a:r>
              <a:rPr lang="fr-FR" dirty="0" smtClean="0"/>
              <a:t>a </a:t>
            </a:r>
            <a:r>
              <a:rPr lang="fr-FR" dirty="0" err="1" smtClean="0"/>
              <a:t>Subscriber</a:t>
            </a:r>
            <a:r>
              <a:rPr lang="fr-FR" dirty="0" smtClean="0"/>
              <a:t> </a:t>
            </a:r>
            <a:r>
              <a:rPr lang="fr-FR" dirty="0" err="1" smtClean="0"/>
              <a:t>Node</a:t>
            </a:r>
            <a:r>
              <a:rPr lang="fr-FR" dirty="0" smtClean="0"/>
              <a:t> (Python)</a:t>
            </a:r>
            <a:endParaRPr lang="fr-FR" i="1" dirty="0"/>
          </a:p>
        </p:txBody>
      </p:sp>
      <p:sp>
        <p:nvSpPr>
          <p:cNvPr id="17" name="Espace réservé du numéro de diapositive 16"/>
          <p:cNvSpPr>
            <a:spLocks noGrp="1"/>
          </p:cNvSpPr>
          <p:nvPr>
            <p:ph type="sldNum" sz="quarter" idx="12"/>
          </p:nvPr>
        </p:nvSpPr>
        <p:spPr/>
        <p:txBody>
          <a:bodyPr/>
          <a:lstStyle/>
          <a:p>
            <a:fld id="{7C59E55F-A350-4989-9404-8411324CBBDC}" type="slidenum">
              <a:rPr lang="fr-FR" smtClean="0"/>
              <a:pPr/>
              <a:t>25</a:t>
            </a:fld>
            <a:endParaRPr lang="fr-FR" dirty="0"/>
          </a:p>
        </p:txBody>
      </p:sp>
      <p:sp>
        <p:nvSpPr>
          <p:cNvPr id="43" name="Espace réservé du contenu 2"/>
          <p:cNvSpPr txBox="1">
            <a:spLocks/>
          </p:cNvSpPr>
          <p:nvPr/>
        </p:nvSpPr>
        <p:spPr>
          <a:xfrm>
            <a:off x="397626" y="1455115"/>
            <a:ext cx="4415674" cy="474933"/>
          </a:xfrm>
          <a:prstGeom prst="rect">
            <a:avLst/>
          </a:prstGeom>
        </p:spPr>
        <p:txBody>
          <a:bodyPr vert="horz" lIns="91440" tIns="45720" rIns="91440" bIns="45720" rtlCol="0">
            <a:normAutofit/>
          </a:bodyPr>
          <a:lstStyle>
            <a:lvl1pPr marL="355600" indent="-355600" algn="just" defTabSz="914400" rtl="0" eaLnBrk="1" latinLnBrk="0" hangingPunct="1">
              <a:lnSpc>
                <a:spcPct val="90000"/>
              </a:lnSpc>
              <a:spcBef>
                <a:spcPts val="1000"/>
              </a:spcBef>
              <a:buClr>
                <a:srgbClr val="15376D"/>
              </a:buClr>
              <a:buSzPct val="85000"/>
              <a:buFont typeface="Wingdings" panose="05000000000000000000" pitchFamily="2" charset="2"/>
              <a:buChar char="§"/>
              <a:defRPr lang="fr-FR" sz="2000" kern="1200" dirty="0" smtClean="0">
                <a:solidFill>
                  <a:schemeClr val="tx1"/>
                </a:solidFill>
                <a:latin typeface="Arial MT" panose="020B0604020202020204" pitchFamily="34" charset="0"/>
                <a:ea typeface="+mn-ea"/>
                <a:cs typeface="+mn-cs"/>
              </a:defRPr>
            </a:lvl1pPr>
            <a:lvl2pPr marL="787400" indent="-3429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fr-FR" sz="1600" kern="1200" dirty="0" smtClean="0">
                <a:solidFill>
                  <a:schemeClr val="tx1"/>
                </a:solidFill>
                <a:latin typeface="Arial MT"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smtClean="0"/>
              <a:t>Building the nodes</a:t>
            </a:r>
            <a:endParaRPr lang="he-IL" dirty="0"/>
          </a:p>
        </p:txBody>
      </p:sp>
      <p:sp>
        <p:nvSpPr>
          <p:cNvPr id="9" name="ZoneTexte 8"/>
          <p:cNvSpPr txBox="1"/>
          <p:nvPr/>
        </p:nvSpPr>
        <p:spPr>
          <a:xfrm>
            <a:off x="1038917" y="3733365"/>
            <a:ext cx="4704935" cy="584775"/>
          </a:xfrm>
          <a:prstGeom prst="rect">
            <a:avLst/>
          </a:prstGeom>
          <a:solidFill>
            <a:srgbClr val="F3F5F7"/>
          </a:solidFill>
          <a:ln>
            <a:solidFill>
              <a:srgbClr val="B4C2D0"/>
            </a:solidFill>
          </a:ln>
        </p:spPr>
        <p:txBody>
          <a:bodyPr wrap="square" rtlCol="0">
            <a:spAutoFit/>
          </a:bodyPr>
          <a:lstStyle/>
          <a:p>
            <a:r>
              <a:rPr lang="fr-FR" sz="1600" dirty="0" smtClean="0">
                <a:solidFill>
                  <a:schemeClr val="bg2">
                    <a:lumMod val="25000"/>
                  </a:schemeClr>
                </a:solidFill>
                <a:latin typeface="Consolas" panose="020B0609020204030204" pitchFamily="49" charset="0"/>
              </a:rPr>
              <a:t>&gt; cd ~/</a:t>
            </a:r>
            <a:r>
              <a:rPr lang="fr-FR" sz="1600" dirty="0" err="1" smtClean="0">
                <a:solidFill>
                  <a:schemeClr val="bg2">
                    <a:lumMod val="25000"/>
                  </a:schemeClr>
                </a:solidFill>
                <a:latin typeface="Consolas" panose="020B0609020204030204" pitchFamily="49" charset="0"/>
              </a:rPr>
              <a:t>catkin_ws</a:t>
            </a:r>
            <a:endParaRPr lang="fr-FR" sz="1600" dirty="0" smtClean="0">
              <a:solidFill>
                <a:schemeClr val="bg2">
                  <a:lumMod val="25000"/>
                </a:schemeClr>
              </a:solidFill>
              <a:latin typeface="Consolas" panose="020B0609020204030204" pitchFamily="49" charset="0"/>
            </a:endParaRPr>
          </a:p>
          <a:p>
            <a:r>
              <a:rPr lang="fr-FR" sz="1600" dirty="0" smtClean="0">
                <a:solidFill>
                  <a:schemeClr val="bg2">
                    <a:lumMod val="25000"/>
                  </a:schemeClr>
                </a:solidFill>
                <a:latin typeface="Consolas" panose="020B0609020204030204" pitchFamily="49" charset="0"/>
              </a:rPr>
              <a:t>&gt; </a:t>
            </a:r>
            <a:r>
              <a:rPr lang="fr-FR" sz="1600" dirty="0" err="1" smtClean="0">
                <a:solidFill>
                  <a:schemeClr val="bg2">
                    <a:lumMod val="25000"/>
                  </a:schemeClr>
                </a:solidFill>
                <a:latin typeface="Consolas" panose="020B0609020204030204" pitchFamily="49" charset="0"/>
              </a:rPr>
              <a:t>catkin_make</a:t>
            </a:r>
            <a:r>
              <a:rPr lang="fr-FR" sz="1600" dirty="0" smtClean="0">
                <a:solidFill>
                  <a:schemeClr val="bg2">
                    <a:lumMod val="25000"/>
                  </a:schemeClr>
                </a:solidFill>
                <a:latin typeface="Consolas" panose="020B0609020204030204" pitchFamily="49" charset="0"/>
              </a:rPr>
              <a:t> </a:t>
            </a:r>
            <a:r>
              <a:rPr lang="fr-FR" sz="1600" dirty="0" err="1" smtClean="0">
                <a:solidFill>
                  <a:schemeClr val="bg2">
                    <a:lumMod val="25000"/>
                  </a:schemeClr>
                </a:solidFill>
                <a:latin typeface="Consolas" panose="020B0609020204030204" pitchFamily="49" charset="0"/>
              </a:rPr>
              <a:t>beginner_tutorials</a:t>
            </a:r>
            <a:endParaRPr lang="fr-FR" sz="1600" dirty="0">
              <a:solidFill>
                <a:schemeClr val="bg2">
                  <a:lumMod val="25000"/>
                </a:schemeClr>
              </a:solidFill>
              <a:latin typeface="Consolas" panose="020B0609020204030204" pitchFamily="49" charset="0"/>
            </a:endParaRPr>
          </a:p>
        </p:txBody>
      </p:sp>
      <p:sp>
        <p:nvSpPr>
          <p:cNvPr id="10" name="ZoneTexte 9"/>
          <p:cNvSpPr txBox="1"/>
          <p:nvPr/>
        </p:nvSpPr>
        <p:spPr>
          <a:xfrm>
            <a:off x="1038917" y="4872426"/>
            <a:ext cx="5143961" cy="584775"/>
          </a:xfrm>
          <a:prstGeom prst="rect">
            <a:avLst/>
          </a:prstGeom>
          <a:solidFill>
            <a:srgbClr val="F3F5F7"/>
          </a:solidFill>
          <a:ln>
            <a:solidFill>
              <a:srgbClr val="B4C2D0"/>
            </a:solidFill>
          </a:ln>
        </p:spPr>
        <p:txBody>
          <a:bodyPr wrap="square" rtlCol="0">
            <a:spAutoFit/>
          </a:bodyPr>
          <a:lstStyle/>
          <a:p>
            <a:pPr marL="0" lvl="1"/>
            <a:r>
              <a:rPr lang="en-US" sz="1600" dirty="0">
                <a:solidFill>
                  <a:schemeClr val="bg2">
                    <a:lumMod val="25000"/>
                  </a:schemeClr>
                </a:solidFill>
                <a:latin typeface="Consolas" panose="020B0609020204030204" pitchFamily="49" charset="0"/>
              </a:rPr>
              <a:t>&gt;</a:t>
            </a:r>
            <a:r>
              <a:rPr lang="en-US" sz="1600" dirty="0" smtClean="0">
                <a:solidFill>
                  <a:schemeClr val="bg2">
                    <a:lumMod val="25000"/>
                  </a:schemeClr>
                </a:solidFill>
                <a:latin typeface="Consolas" panose="020B0609020204030204" pitchFamily="49" charset="0"/>
              </a:rPr>
              <a:t> </a:t>
            </a:r>
            <a:r>
              <a:rPr lang="en-US" sz="1600" dirty="0">
                <a:solidFill>
                  <a:schemeClr val="bg2">
                    <a:lumMod val="25000"/>
                  </a:schemeClr>
                </a:solidFill>
                <a:latin typeface="Consolas" panose="020B0609020204030204" pitchFamily="49" charset="0"/>
              </a:rPr>
              <a:t>cd ~/</a:t>
            </a:r>
            <a:r>
              <a:rPr lang="en-US" sz="1600" dirty="0" err="1">
                <a:solidFill>
                  <a:schemeClr val="bg2">
                    <a:lumMod val="25000"/>
                  </a:schemeClr>
                </a:solidFill>
                <a:latin typeface="Consolas" panose="020B0609020204030204" pitchFamily="49" charset="0"/>
              </a:rPr>
              <a:t>catkin_ws</a:t>
            </a:r>
            <a:endParaRPr lang="en-US" sz="1600" dirty="0">
              <a:solidFill>
                <a:schemeClr val="bg2">
                  <a:lumMod val="25000"/>
                </a:schemeClr>
              </a:solidFill>
              <a:latin typeface="Consolas" panose="020B0609020204030204" pitchFamily="49" charset="0"/>
            </a:endParaRPr>
          </a:p>
          <a:p>
            <a:pPr marL="0" lvl="1"/>
            <a:r>
              <a:rPr lang="en-US" sz="1600" dirty="0">
                <a:solidFill>
                  <a:schemeClr val="bg2">
                    <a:lumMod val="25000"/>
                  </a:schemeClr>
                </a:solidFill>
                <a:latin typeface="Consolas" panose="020B0609020204030204" pitchFamily="49" charset="0"/>
              </a:rPr>
              <a:t>&gt;</a:t>
            </a:r>
            <a:r>
              <a:rPr lang="en-US" sz="1600" dirty="0" smtClean="0">
                <a:solidFill>
                  <a:schemeClr val="bg2">
                    <a:lumMod val="25000"/>
                  </a:schemeClr>
                </a:solidFill>
                <a:latin typeface="Consolas" panose="020B0609020204030204" pitchFamily="49" charset="0"/>
              </a:rPr>
              <a:t> </a:t>
            </a:r>
            <a:r>
              <a:rPr lang="en-US" sz="1600" dirty="0">
                <a:solidFill>
                  <a:schemeClr val="bg2">
                    <a:lumMod val="25000"/>
                  </a:schemeClr>
                </a:solidFill>
                <a:latin typeface="Consolas" panose="020B0609020204030204" pitchFamily="49" charset="0"/>
              </a:rPr>
              <a:t>source ./</a:t>
            </a:r>
            <a:r>
              <a:rPr lang="en-US" sz="1600" dirty="0" err="1">
                <a:solidFill>
                  <a:schemeClr val="bg2">
                    <a:lumMod val="25000"/>
                  </a:schemeClr>
                </a:solidFill>
                <a:latin typeface="Consolas" panose="020B0609020204030204" pitchFamily="49" charset="0"/>
              </a:rPr>
              <a:t>devel</a:t>
            </a:r>
            <a:r>
              <a:rPr lang="en-US" sz="1600" dirty="0">
                <a:solidFill>
                  <a:schemeClr val="bg2">
                    <a:lumMod val="25000"/>
                  </a:schemeClr>
                </a:solidFill>
                <a:latin typeface="Consolas" panose="020B0609020204030204" pitchFamily="49" charset="0"/>
              </a:rPr>
              <a:t>/</a:t>
            </a:r>
            <a:r>
              <a:rPr lang="en-US" sz="1600" dirty="0" err="1">
                <a:solidFill>
                  <a:schemeClr val="bg2">
                    <a:lumMod val="25000"/>
                  </a:schemeClr>
                </a:solidFill>
                <a:latin typeface="Consolas" panose="020B0609020204030204" pitchFamily="49" charset="0"/>
              </a:rPr>
              <a:t>setup.bash</a:t>
            </a:r>
            <a:endParaRPr lang="en-US" sz="1600" dirty="0">
              <a:solidFill>
                <a:schemeClr val="bg2">
                  <a:lumMod val="25000"/>
                </a:schemeClr>
              </a:solidFill>
              <a:latin typeface="Consolas" panose="020B0609020204030204" pitchFamily="49" charset="0"/>
            </a:endParaRPr>
          </a:p>
        </p:txBody>
      </p:sp>
      <p:sp>
        <p:nvSpPr>
          <p:cNvPr id="11" name="ZoneTexte 10"/>
          <p:cNvSpPr txBox="1"/>
          <p:nvPr/>
        </p:nvSpPr>
        <p:spPr>
          <a:xfrm>
            <a:off x="1038917" y="6025311"/>
            <a:ext cx="6479482" cy="584775"/>
          </a:xfrm>
          <a:prstGeom prst="rect">
            <a:avLst/>
          </a:prstGeom>
          <a:solidFill>
            <a:srgbClr val="F3F5F7"/>
          </a:solidFill>
          <a:ln>
            <a:solidFill>
              <a:srgbClr val="B4C2D0"/>
            </a:solidFill>
          </a:ln>
        </p:spPr>
        <p:txBody>
          <a:bodyPr wrap="square" rtlCol="0">
            <a:spAutoFit/>
          </a:bodyPr>
          <a:lstStyle/>
          <a:p>
            <a:pPr lvl="0" eaLnBrk="0" fontAlgn="base" hangingPunct="0">
              <a:spcBef>
                <a:spcPct val="0"/>
              </a:spcBef>
              <a:spcAft>
                <a:spcPct val="0"/>
              </a:spcAft>
            </a:pPr>
            <a:r>
              <a:rPr lang="fr-FR" sz="1600" dirty="0" smtClean="0">
                <a:solidFill>
                  <a:schemeClr val="bg2">
                    <a:lumMod val="25000"/>
                  </a:schemeClr>
                </a:solidFill>
                <a:latin typeface="Consolas" panose="020B0609020204030204" pitchFamily="49" charset="0"/>
              </a:rPr>
              <a:t>&gt; </a:t>
            </a:r>
            <a:r>
              <a:rPr lang="fr-FR" sz="1600" dirty="0" err="1" smtClean="0">
                <a:solidFill>
                  <a:schemeClr val="bg2">
                    <a:lumMod val="25000"/>
                  </a:schemeClr>
                </a:solidFill>
                <a:latin typeface="Consolas" panose="020B0609020204030204" pitchFamily="49" charset="0"/>
              </a:rPr>
              <a:t>r</a:t>
            </a:r>
            <a:r>
              <a:rPr lang="fr-FR" altLang="fr-FR" sz="1600" dirty="0" err="1" smtClean="0">
                <a:solidFill>
                  <a:schemeClr val="bg2">
                    <a:lumMod val="25000"/>
                  </a:schemeClr>
                </a:solidFill>
                <a:latin typeface="Consolas" panose="020B0609020204030204" pitchFamily="49" charset="0"/>
              </a:rPr>
              <a:t>osrun</a:t>
            </a:r>
            <a:r>
              <a:rPr lang="fr-FR" altLang="fr-FR" sz="1600" dirty="0" smtClean="0">
                <a:solidFill>
                  <a:schemeClr val="bg2">
                    <a:lumMod val="25000"/>
                  </a:schemeClr>
                </a:solidFill>
                <a:latin typeface="Consolas" panose="020B0609020204030204" pitchFamily="49" charset="0"/>
              </a:rPr>
              <a:t> </a:t>
            </a:r>
            <a:r>
              <a:rPr lang="fr-FR" altLang="fr-FR" sz="1600" dirty="0" err="1" smtClean="0">
                <a:solidFill>
                  <a:schemeClr val="bg2">
                    <a:lumMod val="25000"/>
                  </a:schemeClr>
                </a:solidFill>
                <a:latin typeface="Consolas" panose="020B0609020204030204" pitchFamily="49" charset="0"/>
              </a:rPr>
              <a:t>beginner_tutorials</a:t>
            </a:r>
            <a:r>
              <a:rPr lang="fr-FR" altLang="fr-FR" sz="1600" dirty="0" smtClean="0">
                <a:solidFill>
                  <a:schemeClr val="bg2">
                    <a:lumMod val="25000"/>
                  </a:schemeClr>
                </a:solidFill>
                <a:latin typeface="Consolas" panose="020B0609020204030204" pitchFamily="49" charset="0"/>
              </a:rPr>
              <a:t> First_Publisher_Node.py</a:t>
            </a:r>
          </a:p>
          <a:p>
            <a:pPr eaLnBrk="0" fontAlgn="base" hangingPunct="0">
              <a:spcBef>
                <a:spcPct val="0"/>
              </a:spcBef>
              <a:spcAft>
                <a:spcPct val="0"/>
              </a:spcAft>
            </a:pPr>
            <a:r>
              <a:rPr lang="fr-FR" altLang="fr-FR" sz="1600" dirty="0" smtClean="0">
                <a:solidFill>
                  <a:schemeClr val="bg2">
                    <a:lumMod val="25000"/>
                  </a:schemeClr>
                </a:solidFill>
                <a:latin typeface="Consolas" panose="020B0609020204030204" pitchFamily="49" charset="0"/>
              </a:rPr>
              <a:t>&gt; </a:t>
            </a:r>
            <a:r>
              <a:rPr lang="fr-FR" sz="1600" dirty="0" err="1">
                <a:solidFill>
                  <a:schemeClr val="bg2">
                    <a:lumMod val="25000"/>
                  </a:schemeClr>
                </a:solidFill>
                <a:latin typeface="Consolas" panose="020B0609020204030204" pitchFamily="49" charset="0"/>
              </a:rPr>
              <a:t>r</a:t>
            </a:r>
            <a:r>
              <a:rPr lang="fr-FR" altLang="fr-FR" sz="1600" dirty="0" err="1">
                <a:solidFill>
                  <a:schemeClr val="bg2">
                    <a:lumMod val="25000"/>
                  </a:schemeClr>
                </a:solidFill>
                <a:latin typeface="Consolas" panose="020B0609020204030204" pitchFamily="49" charset="0"/>
              </a:rPr>
              <a:t>osrun</a:t>
            </a:r>
            <a:r>
              <a:rPr lang="fr-FR" altLang="fr-FR" sz="1600" dirty="0">
                <a:solidFill>
                  <a:schemeClr val="bg2">
                    <a:lumMod val="25000"/>
                  </a:schemeClr>
                </a:solidFill>
                <a:latin typeface="Consolas" panose="020B0609020204030204" pitchFamily="49" charset="0"/>
              </a:rPr>
              <a:t> </a:t>
            </a:r>
            <a:r>
              <a:rPr lang="fr-FR" altLang="fr-FR" sz="1600" dirty="0" err="1">
                <a:solidFill>
                  <a:schemeClr val="bg2">
                    <a:lumMod val="25000"/>
                  </a:schemeClr>
                </a:solidFill>
                <a:latin typeface="Consolas" panose="020B0609020204030204" pitchFamily="49" charset="0"/>
              </a:rPr>
              <a:t>beginner_tutorials</a:t>
            </a:r>
            <a:r>
              <a:rPr lang="fr-FR" altLang="fr-FR" sz="1600" dirty="0">
                <a:solidFill>
                  <a:schemeClr val="bg2">
                    <a:lumMod val="25000"/>
                  </a:schemeClr>
                </a:solidFill>
                <a:latin typeface="Consolas" panose="020B0609020204030204" pitchFamily="49" charset="0"/>
              </a:rPr>
              <a:t> </a:t>
            </a:r>
            <a:r>
              <a:rPr lang="fr-FR" altLang="fr-FR" sz="1600" dirty="0" smtClean="0">
                <a:solidFill>
                  <a:schemeClr val="bg2">
                    <a:lumMod val="25000"/>
                  </a:schemeClr>
                </a:solidFill>
                <a:latin typeface="Consolas" panose="020B0609020204030204" pitchFamily="49" charset="0"/>
              </a:rPr>
              <a:t>First_Subscriber_Node.py</a:t>
            </a:r>
            <a:endParaRPr lang="fr-FR" altLang="fr-FR" sz="1600" dirty="0">
              <a:solidFill>
                <a:schemeClr val="bg2">
                  <a:lumMod val="25000"/>
                </a:schemeClr>
              </a:solidFill>
              <a:latin typeface="Consolas" panose="020B0609020204030204" pitchFamily="49" charset="0"/>
            </a:endParaRPr>
          </a:p>
        </p:txBody>
      </p:sp>
      <p:sp>
        <p:nvSpPr>
          <p:cNvPr id="12" name="ZoneTexte 11"/>
          <p:cNvSpPr txBox="1"/>
          <p:nvPr/>
        </p:nvSpPr>
        <p:spPr>
          <a:xfrm>
            <a:off x="954772" y="3162859"/>
            <a:ext cx="6062845" cy="646331"/>
          </a:xfrm>
          <a:prstGeom prst="rect">
            <a:avLst/>
          </a:prstGeom>
          <a:noFill/>
        </p:spPr>
        <p:txBody>
          <a:bodyPr wrap="square" rtlCol="0">
            <a:spAutoFit/>
          </a:bodyPr>
          <a:lstStyle/>
          <a:p>
            <a:r>
              <a:rPr lang="en-US" dirty="0" smtClean="0">
                <a:latin typeface="Arial MT" panose="020B0604020202020204" pitchFamily="34" charset="0"/>
              </a:rPr>
              <a:t>Build package</a:t>
            </a:r>
          </a:p>
          <a:p>
            <a:r>
              <a:rPr lang="en-US" dirty="0" smtClean="0"/>
              <a:t>(we </a:t>
            </a:r>
            <a:r>
              <a:rPr lang="en-US" dirty="0"/>
              <a:t>use </a:t>
            </a:r>
            <a:r>
              <a:rPr lang="en-US" dirty="0" err="1"/>
              <a:t>Cmake</a:t>
            </a:r>
            <a:r>
              <a:rPr lang="en-US" dirty="0"/>
              <a:t> as the build system even for Python </a:t>
            </a:r>
            <a:r>
              <a:rPr lang="en-US" dirty="0" smtClean="0"/>
              <a:t>nodes)</a:t>
            </a:r>
            <a:endParaRPr lang="fr-FR" dirty="0"/>
          </a:p>
        </p:txBody>
      </p:sp>
      <p:sp>
        <p:nvSpPr>
          <p:cNvPr id="13" name="ZoneTexte 12"/>
          <p:cNvSpPr txBox="1"/>
          <p:nvPr/>
        </p:nvSpPr>
        <p:spPr>
          <a:xfrm>
            <a:off x="975647" y="5652691"/>
            <a:ext cx="6718089" cy="369332"/>
          </a:xfrm>
          <a:prstGeom prst="rect">
            <a:avLst/>
          </a:prstGeom>
          <a:noFill/>
        </p:spPr>
        <p:txBody>
          <a:bodyPr wrap="square" rtlCol="0">
            <a:spAutoFit/>
          </a:bodyPr>
          <a:lstStyle/>
          <a:p>
            <a:r>
              <a:rPr lang="en-US" dirty="0">
                <a:latin typeface="Arial MT" panose="020B0604020202020204" pitchFamily="34" charset="0"/>
              </a:rPr>
              <a:t>Run your </a:t>
            </a:r>
            <a:r>
              <a:rPr lang="en-US" dirty="0" smtClean="0">
                <a:latin typeface="Arial MT" panose="020B0604020202020204" pitchFamily="34" charset="0"/>
              </a:rPr>
              <a:t>nodes</a:t>
            </a:r>
            <a:endParaRPr lang="fr-FR" dirty="0">
              <a:latin typeface="Arial MT" panose="020B0604020202020204" pitchFamily="34" charset="0"/>
            </a:endParaRPr>
          </a:p>
        </p:txBody>
      </p:sp>
      <p:sp>
        <p:nvSpPr>
          <p:cNvPr id="14" name="ZoneTexte 13"/>
          <p:cNvSpPr txBox="1"/>
          <p:nvPr/>
        </p:nvSpPr>
        <p:spPr>
          <a:xfrm>
            <a:off x="975647" y="4489915"/>
            <a:ext cx="6718089" cy="369332"/>
          </a:xfrm>
          <a:prstGeom prst="rect">
            <a:avLst/>
          </a:prstGeom>
          <a:noFill/>
        </p:spPr>
        <p:txBody>
          <a:bodyPr wrap="square" rtlCol="0">
            <a:spAutoFit/>
          </a:bodyPr>
          <a:lstStyle/>
          <a:p>
            <a:r>
              <a:rPr lang="en-US" dirty="0">
                <a:latin typeface="Arial MT" panose="020B0604020202020204" pitchFamily="34" charset="0"/>
              </a:rPr>
              <a:t>Make sure you have sourced your workspace's </a:t>
            </a:r>
            <a:r>
              <a:rPr lang="en-US" dirty="0" err="1">
                <a:latin typeface="Arial MT" panose="020B0604020202020204" pitchFamily="34" charset="0"/>
              </a:rPr>
              <a:t>setup.bash</a:t>
            </a:r>
            <a:r>
              <a:rPr lang="en-US" dirty="0">
                <a:latin typeface="Arial MT" panose="020B0604020202020204" pitchFamily="34" charset="0"/>
              </a:rPr>
              <a:t> file</a:t>
            </a:r>
          </a:p>
        </p:txBody>
      </p:sp>
      <p:sp>
        <p:nvSpPr>
          <p:cNvPr id="15" name="ZoneTexte 14"/>
          <p:cNvSpPr txBox="1"/>
          <p:nvPr/>
        </p:nvSpPr>
        <p:spPr>
          <a:xfrm>
            <a:off x="1046850" y="2400114"/>
            <a:ext cx="5143961" cy="584775"/>
          </a:xfrm>
          <a:prstGeom prst="rect">
            <a:avLst/>
          </a:prstGeom>
          <a:solidFill>
            <a:srgbClr val="F3F5F7"/>
          </a:solidFill>
          <a:ln>
            <a:solidFill>
              <a:srgbClr val="B4C2D0"/>
            </a:solidFill>
          </a:ln>
        </p:spPr>
        <p:txBody>
          <a:bodyPr wrap="square" rtlCol="0">
            <a:spAutoFit/>
          </a:bodyPr>
          <a:lstStyle/>
          <a:p>
            <a:r>
              <a:rPr lang="fr-FR" sz="1600" dirty="0" smtClean="0">
                <a:solidFill>
                  <a:schemeClr val="bg2">
                    <a:lumMod val="25000"/>
                  </a:schemeClr>
                </a:solidFill>
                <a:latin typeface="Consolas" panose="020B0609020204030204" pitchFamily="49" charset="0"/>
              </a:rPr>
              <a:t>&gt; </a:t>
            </a:r>
            <a:r>
              <a:rPr lang="fr-FR" altLang="fr-FR" sz="1600" dirty="0" smtClean="0">
                <a:solidFill>
                  <a:schemeClr val="bg2">
                    <a:lumMod val="25000"/>
                  </a:schemeClr>
                </a:solidFill>
                <a:latin typeface="Consolas" panose="020B0609020204030204" pitchFamily="49" charset="0"/>
              </a:rPr>
              <a:t>chmod </a:t>
            </a:r>
            <a:r>
              <a:rPr lang="fr-FR" altLang="fr-FR" sz="1600" dirty="0">
                <a:solidFill>
                  <a:schemeClr val="bg2">
                    <a:lumMod val="25000"/>
                  </a:schemeClr>
                </a:solidFill>
                <a:latin typeface="Consolas" panose="020B0609020204030204" pitchFamily="49" charset="0"/>
              </a:rPr>
              <a:t>+x </a:t>
            </a:r>
            <a:r>
              <a:rPr lang="fr-FR" sz="1600" dirty="0" smtClean="0">
                <a:solidFill>
                  <a:schemeClr val="bg2">
                    <a:lumMod val="25000"/>
                  </a:schemeClr>
                </a:solidFill>
                <a:latin typeface="Consolas" panose="020B0609020204030204" pitchFamily="49" charset="0"/>
              </a:rPr>
              <a:t>First_Subscriber_Node.py</a:t>
            </a:r>
            <a:endParaRPr lang="fr-FR" sz="1600" dirty="0" smtClean="0">
              <a:solidFill>
                <a:schemeClr val="bg2">
                  <a:lumMod val="25000"/>
                </a:schemeClr>
              </a:solidFill>
              <a:latin typeface="Consolas" panose="020B0609020204030204" pitchFamily="49" charset="0"/>
            </a:endParaRPr>
          </a:p>
          <a:p>
            <a:r>
              <a:rPr lang="fr-FR" altLang="fr-FR" sz="1600" dirty="0" smtClean="0">
                <a:solidFill>
                  <a:schemeClr val="bg2">
                    <a:lumMod val="25000"/>
                  </a:schemeClr>
                </a:solidFill>
                <a:latin typeface="Consolas" panose="020B0609020204030204" pitchFamily="49" charset="0"/>
              </a:rPr>
              <a:t>&gt; chmod </a:t>
            </a:r>
            <a:r>
              <a:rPr lang="fr-FR" altLang="fr-FR" sz="1600" dirty="0">
                <a:solidFill>
                  <a:schemeClr val="bg2">
                    <a:lumMod val="25000"/>
                  </a:schemeClr>
                </a:solidFill>
                <a:latin typeface="Consolas" panose="020B0609020204030204" pitchFamily="49" charset="0"/>
              </a:rPr>
              <a:t>+x </a:t>
            </a:r>
            <a:r>
              <a:rPr lang="fr-FR" sz="1600" dirty="0" smtClean="0">
                <a:solidFill>
                  <a:schemeClr val="bg2">
                    <a:lumMod val="25000"/>
                  </a:schemeClr>
                </a:solidFill>
                <a:latin typeface="Consolas" panose="020B0609020204030204" pitchFamily="49" charset="0"/>
              </a:rPr>
              <a:t>First_Publisher_Node.py</a:t>
            </a:r>
            <a:endParaRPr lang="fr-FR" sz="1600" dirty="0">
              <a:solidFill>
                <a:schemeClr val="bg2">
                  <a:lumMod val="25000"/>
                </a:schemeClr>
              </a:solidFill>
              <a:latin typeface="Consolas" panose="020B0609020204030204" pitchFamily="49" charset="0"/>
            </a:endParaRPr>
          </a:p>
        </p:txBody>
      </p:sp>
      <p:sp>
        <p:nvSpPr>
          <p:cNvPr id="16" name="ZoneTexte 15"/>
          <p:cNvSpPr txBox="1"/>
          <p:nvPr/>
        </p:nvSpPr>
        <p:spPr>
          <a:xfrm>
            <a:off x="975647" y="2057586"/>
            <a:ext cx="4690048" cy="369332"/>
          </a:xfrm>
          <a:prstGeom prst="rect">
            <a:avLst/>
          </a:prstGeom>
          <a:noFill/>
        </p:spPr>
        <p:txBody>
          <a:bodyPr wrap="square" rtlCol="0">
            <a:spAutoFit/>
          </a:bodyPr>
          <a:lstStyle/>
          <a:p>
            <a:r>
              <a:rPr lang="fr-FR" dirty="0" err="1" smtClean="0"/>
              <a:t>Make</a:t>
            </a:r>
            <a:r>
              <a:rPr lang="fr-FR" dirty="0" smtClean="0"/>
              <a:t> </a:t>
            </a:r>
            <a:r>
              <a:rPr lang="fr-FR" dirty="0"/>
              <a:t>the </a:t>
            </a:r>
            <a:r>
              <a:rPr lang="fr-FR" dirty="0" err="1"/>
              <a:t>node</a:t>
            </a:r>
            <a:r>
              <a:rPr lang="fr-FR" dirty="0"/>
              <a:t> </a:t>
            </a:r>
            <a:r>
              <a:rPr lang="fr-FR" dirty="0" err="1" smtClean="0"/>
              <a:t>executable</a:t>
            </a:r>
            <a:r>
              <a:rPr lang="fr-FR" dirty="0" smtClean="0"/>
              <a:t> (for Python </a:t>
            </a:r>
            <a:r>
              <a:rPr lang="fr-FR" dirty="0" err="1" smtClean="0"/>
              <a:t>only</a:t>
            </a:r>
            <a:r>
              <a:rPr lang="fr-FR" dirty="0" smtClean="0"/>
              <a:t>)</a:t>
            </a:r>
            <a:endParaRPr lang="fr-FR" dirty="0"/>
          </a:p>
        </p:txBody>
      </p:sp>
      <p:pic>
        <p:nvPicPr>
          <p:cNvPr id="18" name="Image 17">
            <a:extLst>
              <a:ext uri="{FF2B5EF4-FFF2-40B4-BE49-F238E27FC236}">
                <a16:creationId xmlns:a16="http://schemas.microsoft.com/office/drawing/2014/main" id="{D2943E01-1A04-4D86-97A9-85D3BA7837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7754" y="3063939"/>
            <a:ext cx="281328" cy="350696"/>
          </a:xfrm>
          <a:prstGeom prst="rect">
            <a:avLst/>
          </a:prstGeom>
        </p:spPr>
      </p:pic>
      <p:sp>
        <p:nvSpPr>
          <p:cNvPr id="19" name="ZoneTexte 18">
            <a:extLst>
              <a:ext uri="{FF2B5EF4-FFF2-40B4-BE49-F238E27FC236}">
                <a16:creationId xmlns:a16="http://schemas.microsoft.com/office/drawing/2014/main" id="{D9E4DC30-4C5D-48FE-A53B-68BBBA59290D}"/>
              </a:ext>
            </a:extLst>
          </p:cNvPr>
          <p:cNvSpPr txBox="1"/>
          <p:nvPr/>
        </p:nvSpPr>
        <p:spPr>
          <a:xfrm>
            <a:off x="9419893" y="3082989"/>
            <a:ext cx="1378298" cy="261610"/>
          </a:xfrm>
          <a:prstGeom prst="rect">
            <a:avLst/>
          </a:prstGeom>
          <a:noFill/>
        </p:spPr>
        <p:txBody>
          <a:bodyPr wrap="square" rtlCol="0">
            <a:spAutoFit/>
          </a:bodyPr>
          <a:lstStyle/>
          <a:p>
            <a:r>
              <a:rPr lang="fr-FR" sz="1100" dirty="0">
                <a:solidFill>
                  <a:schemeClr val="bg2">
                    <a:lumMod val="25000"/>
                  </a:schemeClr>
                </a:solidFill>
                <a:latin typeface="Consolas" panose="020B0609020204030204" pitchFamily="49" charset="0"/>
              </a:rPr>
              <a:t>Package.xml</a:t>
            </a:r>
          </a:p>
        </p:txBody>
      </p:sp>
      <p:sp>
        <p:nvSpPr>
          <p:cNvPr id="20" name="ZoneTexte 19">
            <a:extLst>
              <a:ext uri="{FF2B5EF4-FFF2-40B4-BE49-F238E27FC236}">
                <a16:creationId xmlns:a16="http://schemas.microsoft.com/office/drawing/2014/main" id="{CD80900F-7779-43D5-B414-071D64F23CE1}"/>
              </a:ext>
            </a:extLst>
          </p:cNvPr>
          <p:cNvSpPr txBox="1"/>
          <p:nvPr/>
        </p:nvSpPr>
        <p:spPr>
          <a:xfrm>
            <a:off x="8809192" y="3808377"/>
            <a:ext cx="738577" cy="261610"/>
          </a:xfrm>
          <a:prstGeom prst="rect">
            <a:avLst/>
          </a:prstGeom>
          <a:noFill/>
        </p:spPr>
        <p:txBody>
          <a:bodyPr wrap="square" rtlCol="0">
            <a:spAutoFit/>
          </a:bodyPr>
          <a:lstStyle/>
          <a:p>
            <a:r>
              <a:rPr lang="fr-FR" sz="1100" dirty="0" smtClean="0">
                <a:solidFill>
                  <a:schemeClr val="bg2">
                    <a:lumMod val="25000"/>
                  </a:schemeClr>
                </a:solidFill>
                <a:latin typeface="Consolas" panose="020B0609020204030204" pitchFamily="49" charset="0"/>
              </a:rPr>
              <a:t>scripts</a:t>
            </a:r>
            <a:endParaRPr lang="fr-FR" sz="1100" dirty="0">
              <a:solidFill>
                <a:schemeClr val="bg2">
                  <a:lumMod val="25000"/>
                </a:schemeClr>
              </a:solidFill>
              <a:latin typeface="Consolas" panose="020B0609020204030204" pitchFamily="49" charset="0"/>
            </a:endParaRPr>
          </a:p>
        </p:txBody>
      </p:sp>
      <p:pic>
        <p:nvPicPr>
          <p:cNvPr id="21" name="Image 20">
            <a:extLst>
              <a:ext uri="{FF2B5EF4-FFF2-40B4-BE49-F238E27FC236}">
                <a16:creationId xmlns:a16="http://schemas.microsoft.com/office/drawing/2014/main" id="{63DFCDCE-94C0-4EB3-B868-40500A680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7903" y="2480109"/>
            <a:ext cx="405459" cy="328081"/>
          </a:xfrm>
          <a:prstGeom prst="rect">
            <a:avLst/>
          </a:prstGeom>
        </p:spPr>
      </p:pic>
      <p:sp>
        <p:nvSpPr>
          <p:cNvPr id="22" name="ZoneTexte 21">
            <a:extLst>
              <a:ext uri="{FF2B5EF4-FFF2-40B4-BE49-F238E27FC236}">
                <a16:creationId xmlns:a16="http://schemas.microsoft.com/office/drawing/2014/main" id="{CE94691F-FDDC-4456-BE3C-94B83FF0D328}"/>
              </a:ext>
            </a:extLst>
          </p:cNvPr>
          <p:cNvSpPr txBox="1"/>
          <p:nvPr/>
        </p:nvSpPr>
        <p:spPr>
          <a:xfrm>
            <a:off x="7259709" y="2819108"/>
            <a:ext cx="1460492" cy="246221"/>
          </a:xfrm>
          <a:prstGeom prst="rect">
            <a:avLst/>
          </a:prstGeom>
          <a:noFill/>
        </p:spPr>
        <p:txBody>
          <a:bodyPr wrap="square" rtlCol="0">
            <a:spAutoFit/>
          </a:bodyPr>
          <a:lstStyle/>
          <a:p>
            <a:pPr algn="r"/>
            <a:r>
              <a:rPr lang="fr-FR" sz="1000" dirty="0" err="1">
                <a:latin typeface="Consolas" panose="020B0609020204030204" pitchFamily="49" charset="0"/>
              </a:rPr>
              <a:t>beginner_tutorials</a:t>
            </a:r>
            <a:endParaRPr lang="fr-FR" sz="900" dirty="0">
              <a:solidFill>
                <a:schemeClr val="bg2">
                  <a:lumMod val="25000"/>
                </a:schemeClr>
              </a:solidFill>
              <a:latin typeface="Consolas" panose="020B0609020204030204" pitchFamily="49" charset="0"/>
            </a:endParaRPr>
          </a:p>
        </p:txBody>
      </p:sp>
      <p:cxnSp>
        <p:nvCxnSpPr>
          <p:cNvPr id="23" name="Connecteur droit 22">
            <a:extLst>
              <a:ext uri="{FF2B5EF4-FFF2-40B4-BE49-F238E27FC236}">
                <a16:creationId xmlns:a16="http://schemas.microsoft.com/office/drawing/2014/main" id="{CE437349-85B0-4067-B224-C5218FE4218D}"/>
              </a:ext>
            </a:extLst>
          </p:cNvPr>
          <p:cNvCxnSpPr/>
          <p:nvPr/>
        </p:nvCxnSpPr>
        <p:spPr>
          <a:xfrm>
            <a:off x="8720735" y="2659936"/>
            <a:ext cx="1811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19F6594A-CAEA-4103-82B8-D35DC667BE20}"/>
              </a:ext>
            </a:extLst>
          </p:cNvPr>
          <p:cNvCxnSpPr/>
          <p:nvPr/>
        </p:nvCxnSpPr>
        <p:spPr>
          <a:xfrm>
            <a:off x="8901353" y="2659936"/>
            <a:ext cx="0" cy="10617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A6A0A4A8-99F5-48E9-ACA2-C52592B2D6CE}"/>
              </a:ext>
            </a:extLst>
          </p:cNvPr>
          <p:cNvCxnSpPr/>
          <p:nvPr/>
        </p:nvCxnSpPr>
        <p:spPr>
          <a:xfrm>
            <a:off x="8903109" y="2797782"/>
            <a:ext cx="1373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F5BE1654-86D2-4D65-A95E-460AA09D1FE5}"/>
              </a:ext>
            </a:extLst>
          </p:cNvPr>
          <p:cNvCxnSpPr/>
          <p:nvPr/>
        </p:nvCxnSpPr>
        <p:spPr>
          <a:xfrm>
            <a:off x="8903109" y="3243033"/>
            <a:ext cx="1135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7" name="Image 26">
            <a:extLst>
              <a:ext uri="{FF2B5EF4-FFF2-40B4-BE49-F238E27FC236}">
                <a16:creationId xmlns:a16="http://schemas.microsoft.com/office/drawing/2014/main" id="{BF9474A6-A02F-4CA2-8079-0A1CAE755B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88956" y="2582686"/>
            <a:ext cx="289036" cy="358404"/>
          </a:xfrm>
          <a:prstGeom prst="rect">
            <a:avLst/>
          </a:prstGeom>
        </p:spPr>
      </p:pic>
      <p:sp>
        <p:nvSpPr>
          <p:cNvPr id="28" name="ZoneTexte 27">
            <a:extLst>
              <a:ext uri="{FF2B5EF4-FFF2-40B4-BE49-F238E27FC236}">
                <a16:creationId xmlns:a16="http://schemas.microsoft.com/office/drawing/2014/main" id="{04A10812-F47B-46E2-A853-BF0B8256E074}"/>
              </a:ext>
            </a:extLst>
          </p:cNvPr>
          <p:cNvSpPr txBox="1"/>
          <p:nvPr/>
        </p:nvSpPr>
        <p:spPr>
          <a:xfrm>
            <a:off x="9444020" y="2582686"/>
            <a:ext cx="1354171" cy="261610"/>
          </a:xfrm>
          <a:prstGeom prst="rect">
            <a:avLst/>
          </a:prstGeom>
          <a:noFill/>
        </p:spPr>
        <p:txBody>
          <a:bodyPr wrap="square" rtlCol="0">
            <a:spAutoFit/>
          </a:bodyPr>
          <a:lstStyle/>
          <a:p>
            <a:r>
              <a:rPr lang="fr-FR" sz="1100" dirty="0">
                <a:latin typeface="Consolas" panose="020B0609020204030204" pitchFamily="49" charset="0"/>
              </a:rPr>
              <a:t>CMakeLists.txt</a:t>
            </a:r>
          </a:p>
        </p:txBody>
      </p:sp>
      <p:cxnSp>
        <p:nvCxnSpPr>
          <p:cNvPr id="29" name="Connecteur droit 28">
            <a:extLst>
              <a:ext uri="{FF2B5EF4-FFF2-40B4-BE49-F238E27FC236}">
                <a16:creationId xmlns:a16="http://schemas.microsoft.com/office/drawing/2014/main" id="{5443CE56-8BEF-443D-9AF2-F5F42B5E433E}"/>
              </a:ext>
            </a:extLst>
          </p:cNvPr>
          <p:cNvCxnSpPr/>
          <p:nvPr/>
        </p:nvCxnSpPr>
        <p:spPr>
          <a:xfrm>
            <a:off x="8903109" y="3722937"/>
            <a:ext cx="1135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47EA3D93-40E9-40B8-B7E1-A04125915B77}"/>
              </a:ext>
            </a:extLst>
          </p:cNvPr>
          <p:cNvCxnSpPr/>
          <p:nvPr/>
        </p:nvCxnSpPr>
        <p:spPr>
          <a:xfrm>
            <a:off x="9462892" y="3741807"/>
            <a:ext cx="3424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Image 30">
            <a:extLst>
              <a:ext uri="{FF2B5EF4-FFF2-40B4-BE49-F238E27FC236}">
                <a16:creationId xmlns:a16="http://schemas.microsoft.com/office/drawing/2014/main" id="{9ED2E31B-8643-4430-9061-6FDCDFEFCDAE}"/>
              </a:ext>
            </a:extLst>
          </p:cNvPr>
          <p:cNvPicPr>
            <a:picLocks noChangeAspect="1"/>
          </p:cNvPicPr>
          <p:nvPr/>
        </p:nvPicPr>
        <p:blipFill>
          <a:blip r:embed="rId5"/>
          <a:stretch>
            <a:fillRect/>
          </a:stretch>
        </p:blipFill>
        <p:spPr>
          <a:xfrm>
            <a:off x="9840508" y="3566973"/>
            <a:ext cx="262372" cy="331417"/>
          </a:xfrm>
          <a:prstGeom prst="rect">
            <a:avLst/>
          </a:prstGeom>
        </p:spPr>
      </p:pic>
      <p:sp>
        <p:nvSpPr>
          <p:cNvPr id="32" name="ZoneTexte 31">
            <a:extLst>
              <a:ext uri="{FF2B5EF4-FFF2-40B4-BE49-F238E27FC236}">
                <a16:creationId xmlns:a16="http://schemas.microsoft.com/office/drawing/2014/main" id="{4CB6767C-B333-4DE7-83AD-8DF85DD163C1}"/>
              </a:ext>
            </a:extLst>
          </p:cNvPr>
          <p:cNvSpPr txBox="1"/>
          <p:nvPr/>
        </p:nvSpPr>
        <p:spPr>
          <a:xfrm>
            <a:off x="10043404" y="3636780"/>
            <a:ext cx="2245374" cy="261610"/>
          </a:xfrm>
          <a:prstGeom prst="rect">
            <a:avLst/>
          </a:prstGeom>
          <a:noFill/>
        </p:spPr>
        <p:txBody>
          <a:bodyPr wrap="square" rtlCol="0">
            <a:spAutoFit/>
          </a:bodyPr>
          <a:lstStyle/>
          <a:p>
            <a:r>
              <a:rPr lang="fr-FR" sz="1100" dirty="0">
                <a:latin typeface="Consolas" panose="020B0609020204030204" pitchFamily="49" charset="0"/>
              </a:rPr>
              <a:t>First_Publisher_Node.py</a:t>
            </a:r>
          </a:p>
        </p:txBody>
      </p:sp>
      <p:pic>
        <p:nvPicPr>
          <p:cNvPr id="33" name="Image 32">
            <a:extLst>
              <a:ext uri="{FF2B5EF4-FFF2-40B4-BE49-F238E27FC236}">
                <a16:creationId xmlns:a16="http://schemas.microsoft.com/office/drawing/2014/main" id="{3A297FED-864A-4A9E-A933-88C1CB4F24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57433" y="3533867"/>
            <a:ext cx="405459" cy="328081"/>
          </a:xfrm>
          <a:prstGeom prst="rect">
            <a:avLst/>
          </a:prstGeom>
        </p:spPr>
      </p:pic>
      <p:cxnSp>
        <p:nvCxnSpPr>
          <p:cNvPr id="39" name="Connecteur droit 38">
            <a:extLst>
              <a:ext uri="{FF2B5EF4-FFF2-40B4-BE49-F238E27FC236}">
                <a16:creationId xmlns:a16="http://schemas.microsoft.com/office/drawing/2014/main" id="{DA1453A0-931E-4236-9DCA-3082439F0AB7}"/>
              </a:ext>
            </a:extLst>
          </p:cNvPr>
          <p:cNvCxnSpPr/>
          <p:nvPr/>
        </p:nvCxnSpPr>
        <p:spPr>
          <a:xfrm>
            <a:off x="9700637" y="3741807"/>
            <a:ext cx="0" cy="414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0" name="Image 39">
            <a:extLst>
              <a:ext uri="{FF2B5EF4-FFF2-40B4-BE49-F238E27FC236}">
                <a16:creationId xmlns:a16="http://schemas.microsoft.com/office/drawing/2014/main" id="{C7B8F503-D5A1-42F4-9B99-0FB470709BCE}"/>
              </a:ext>
            </a:extLst>
          </p:cNvPr>
          <p:cNvPicPr>
            <a:picLocks noChangeAspect="1"/>
          </p:cNvPicPr>
          <p:nvPr/>
        </p:nvPicPr>
        <p:blipFill>
          <a:blip r:embed="rId5"/>
          <a:stretch>
            <a:fillRect/>
          </a:stretch>
        </p:blipFill>
        <p:spPr>
          <a:xfrm>
            <a:off x="9850372" y="3968197"/>
            <a:ext cx="262372" cy="331417"/>
          </a:xfrm>
          <a:prstGeom prst="rect">
            <a:avLst/>
          </a:prstGeom>
        </p:spPr>
      </p:pic>
      <p:cxnSp>
        <p:nvCxnSpPr>
          <p:cNvPr id="41" name="Connecteur droit 40">
            <a:extLst>
              <a:ext uri="{FF2B5EF4-FFF2-40B4-BE49-F238E27FC236}">
                <a16:creationId xmlns:a16="http://schemas.microsoft.com/office/drawing/2014/main" id="{84674EC4-4B7D-470A-AFF5-09BADE8A751E}"/>
              </a:ext>
            </a:extLst>
          </p:cNvPr>
          <p:cNvCxnSpPr/>
          <p:nvPr/>
        </p:nvCxnSpPr>
        <p:spPr>
          <a:xfrm>
            <a:off x="9700637" y="4149116"/>
            <a:ext cx="1373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ZoneTexte 41">
            <a:extLst>
              <a:ext uri="{FF2B5EF4-FFF2-40B4-BE49-F238E27FC236}">
                <a16:creationId xmlns:a16="http://schemas.microsoft.com/office/drawing/2014/main" id="{1D579656-55AA-45CB-ACFA-9355DF4160AF}"/>
              </a:ext>
            </a:extLst>
          </p:cNvPr>
          <p:cNvSpPr txBox="1"/>
          <p:nvPr/>
        </p:nvSpPr>
        <p:spPr>
          <a:xfrm>
            <a:off x="10055168" y="4003100"/>
            <a:ext cx="2245374" cy="261610"/>
          </a:xfrm>
          <a:prstGeom prst="rect">
            <a:avLst/>
          </a:prstGeom>
          <a:noFill/>
        </p:spPr>
        <p:txBody>
          <a:bodyPr wrap="square" rtlCol="0">
            <a:spAutoFit/>
          </a:bodyPr>
          <a:lstStyle/>
          <a:p>
            <a:r>
              <a:rPr lang="fr-FR" sz="1100" dirty="0">
                <a:latin typeface="Consolas" panose="020B0609020204030204" pitchFamily="49" charset="0"/>
              </a:rPr>
              <a:t>First_Subscriber_Node.py</a:t>
            </a:r>
          </a:p>
        </p:txBody>
      </p:sp>
      <p:pic>
        <p:nvPicPr>
          <p:cNvPr id="44" name="Image 4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37059" y="3625518"/>
            <a:ext cx="203632" cy="203632"/>
          </a:xfrm>
          <a:prstGeom prst="rect">
            <a:avLst/>
          </a:prstGeom>
        </p:spPr>
      </p:pic>
    </p:spTree>
    <p:extLst>
      <p:ext uri="{BB962C8B-B14F-4D97-AF65-F5344CB8AC3E}">
        <p14:creationId xmlns:p14="http://schemas.microsoft.com/office/powerpoint/2010/main" val="3782767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p:bldP spid="1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p:cNvPicPr>
            <a:picLocks noChangeAspect="1"/>
          </p:cNvPicPr>
          <p:nvPr/>
        </p:nvPicPr>
        <p:blipFill>
          <a:blip r:embed="rId2"/>
          <a:stretch>
            <a:fillRect/>
          </a:stretch>
        </p:blipFill>
        <p:spPr>
          <a:xfrm>
            <a:off x="2437405" y="3219581"/>
            <a:ext cx="3947769" cy="2371888"/>
          </a:xfrm>
          <a:prstGeom prst="rect">
            <a:avLst/>
          </a:prstGeom>
        </p:spPr>
      </p:pic>
      <p:sp>
        <p:nvSpPr>
          <p:cNvPr id="2" name="Titre 1"/>
          <p:cNvSpPr>
            <a:spLocks noGrp="1"/>
          </p:cNvSpPr>
          <p:nvPr>
            <p:ph type="title"/>
          </p:nvPr>
        </p:nvSpPr>
        <p:spPr/>
        <p:txBody>
          <a:bodyPr/>
          <a:lstStyle/>
          <a:p>
            <a:r>
              <a:rPr lang="fr-FR" dirty="0"/>
              <a:t>ROS </a:t>
            </a:r>
            <a:r>
              <a:rPr lang="fr-FR" dirty="0" err="1"/>
              <a:t>Launch</a:t>
            </a:r>
            <a:endParaRPr lang="fr-FR" dirty="0"/>
          </a:p>
        </p:txBody>
      </p:sp>
      <p:sp>
        <p:nvSpPr>
          <p:cNvPr id="17" name="Espace réservé du numéro de diapositive 16"/>
          <p:cNvSpPr>
            <a:spLocks noGrp="1"/>
          </p:cNvSpPr>
          <p:nvPr>
            <p:ph type="sldNum" sz="quarter" idx="12"/>
          </p:nvPr>
        </p:nvSpPr>
        <p:spPr/>
        <p:txBody>
          <a:bodyPr/>
          <a:lstStyle/>
          <a:p>
            <a:fld id="{7C59E55F-A350-4989-9404-8411324CBBDC}" type="slidenum">
              <a:rPr lang="fr-FR" smtClean="0"/>
              <a:pPr/>
              <a:t>26</a:t>
            </a:fld>
            <a:endParaRPr lang="fr-FR" dirty="0"/>
          </a:p>
        </p:txBody>
      </p:sp>
      <p:sp>
        <p:nvSpPr>
          <p:cNvPr id="5" name="Espace réservé du contenu 2"/>
          <p:cNvSpPr>
            <a:spLocks noGrp="1"/>
          </p:cNvSpPr>
          <p:nvPr>
            <p:ph idx="1"/>
          </p:nvPr>
        </p:nvSpPr>
        <p:spPr>
          <a:xfrm>
            <a:off x="347137" y="1859493"/>
            <a:ext cx="5780198" cy="4351338"/>
          </a:xfrm>
        </p:spPr>
        <p:txBody>
          <a:bodyPr/>
          <a:lstStyle/>
          <a:p>
            <a:r>
              <a:rPr lang="en-US" dirty="0"/>
              <a:t>Imagine a scenario in which we have to launch 10 or 20 nodes for a robot. </a:t>
            </a:r>
          </a:p>
          <a:p>
            <a:r>
              <a:rPr lang="en-US" dirty="0">
                <a:solidFill>
                  <a:srgbClr val="FF2D80"/>
                </a:solidFill>
              </a:rPr>
              <a:t>It will be difficult if we run each node in a terminal one by one !!!</a:t>
            </a:r>
            <a:endParaRPr lang="fr-FR" dirty="0">
              <a:solidFill>
                <a:srgbClr val="FF2D80"/>
              </a:solidFill>
            </a:endParaRPr>
          </a:p>
        </p:txBody>
      </p:sp>
      <p:pic>
        <p:nvPicPr>
          <p:cNvPr id="8" name="Image 7"/>
          <p:cNvPicPr>
            <a:picLocks noChangeAspect="1"/>
          </p:cNvPicPr>
          <p:nvPr/>
        </p:nvPicPr>
        <p:blipFill>
          <a:blip r:embed="rId3"/>
          <a:stretch>
            <a:fillRect/>
          </a:stretch>
        </p:blipFill>
        <p:spPr>
          <a:xfrm>
            <a:off x="7311038" y="3333881"/>
            <a:ext cx="4276425" cy="2554218"/>
          </a:xfrm>
          <a:prstGeom prst="rect">
            <a:avLst/>
          </a:prstGeom>
        </p:spPr>
      </p:pic>
      <p:pic>
        <p:nvPicPr>
          <p:cNvPr id="7" name="Image 6"/>
          <p:cNvPicPr>
            <a:picLocks noChangeAspect="1"/>
          </p:cNvPicPr>
          <p:nvPr/>
        </p:nvPicPr>
        <p:blipFill>
          <a:blip r:embed="rId4"/>
          <a:stretch>
            <a:fillRect/>
          </a:stretch>
        </p:blipFill>
        <p:spPr>
          <a:xfrm>
            <a:off x="3922779" y="3940978"/>
            <a:ext cx="4205288" cy="2516326"/>
          </a:xfrm>
          <a:prstGeom prst="rect">
            <a:avLst/>
          </a:prstGeom>
        </p:spPr>
      </p:pic>
      <p:pic>
        <p:nvPicPr>
          <p:cNvPr id="14" name="Image 13"/>
          <p:cNvPicPr>
            <a:picLocks noChangeAspect="1"/>
          </p:cNvPicPr>
          <p:nvPr/>
        </p:nvPicPr>
        <p:blipFill>
          <a:blip r:embed="rId3"/>
          <a:stretch>
            <a:fillRect/>
          </a:stretch>
        </p:blipFill>
        <p:spPr>
          <a:xfrm>
            <a:off x="6795360" y="1646381"/>
            <a:ext cx="4276425" cy="2554218"/>
          </a:xfrm>
          <a:prstGeom prst="rect">
            <a:avLst/>
          </a:prstGeom>
        </p:spPr>
      </p:pic>
      <p:pic>
        <p:nvPicPr>
          <p:cNvPr id="15" name="Image 14"/>
          <p:cNvPicPr>
            <a:picLocks noChangeAspect="1"/>
          </p:cNvPicPr>
          <p:nvPr/>
        </p:nvPicPr>
        <p:blipFill>
          <a:blip r:embed="rId3"/>
          <a:stretch>
            <a:fillRect/>
          </a:stretch>
        </p:blipFill>
        <p:spPr>
          <a:xfrm>
            <a:off x="441286" y="4098834"/>
            <a:ext cx="4276425" cy="2554218"/>
          </a:xfrm>
          <a:prstGeom prst="rect">
            <a:avLst/>
          </a:prstGeom>
        </p:spPr>
      </p:pic>
      <p:pic>
        <p:nvPicPr>
          <p:cNvPr id="24" name="Image 23"/>
          <p:cNvPicPr>
            <a:picLocks noChangeAspect="1"/>
          </p:cNvPicPr>
          <p:nvPr/>
        </p:nvPicPr>
        <p:blipFill>
          <a:blip r:embed="rId3"/>
          <a:stretch>
            <a:fillRect/>
          </a:stretch>
        </p:blipFill>
        <p:spPr>
          <a:xfrm>
            <a:off x="7205546" y="3767240"/>
            <a:ext cx="4276425" cy="2554218"/>
          </a:xfrm>
          <a:prstGeom prst="rect">
            <a:avLst/>
          </a:prstGeom>
        </p:spPr>
      </p:pic>
      <p:pic>
        <p:nvPicPr>
          <p:cNvPr id="25" name="Image 24"/>
          <p:cNvPicPr>
            <a:picLocks noChangeAspect="1"/>
          </p:cNvPicPr>
          <p:nvPr/>
        </p:nvPicPr>
        <p:blipFill>
          <a:blip r:embed="rId3"/>
          <a:stretch>
            <a:fillRect/>
          </a:stretch>
        </p:blipFill>
        <p:spPr>
          <a:xfrm>
            <a:off x="3618407" y="2869957"/>
            <a:ext cx="4276425" cy="2554218"/>
          </a:xfrm>
          <a:prstGeom prst="rect">
            <a:avLst/>
          </a:prstGeom>
        </p:spPr>
      </p:pic>
      <p:pic>
        <p:nvPicPr>
          <p:cNvPr id="26" name="Image 25"/>
          <p:cNvPicPr>
            <a:picLocks noChangeAspect="1"/>
          </p:cNvPicPr>
          <p:nvPr/>
        </p:nvPicPr>
        <p:blipFill>
          <a:blip r:embed="rId3"/>
          <a:stretch>
            <a:fillRect/>
          </a:stretch>
        </p:blipFill>
        <p:spPr>
          <a:xfrm>
            <a:off x="1508502" y="3830351"/>
            <a:ext cx="4276425" cy="2554218"/>
          </a:xfrm>
          <a:prstGeom prst="rect">
            <a:avLst/>
          </a:prstGeom>
        </p:spPr>
      </p:pic>
      <p:pic>
        <p:nvPicPr>
          <p:cNvPr id="27" name="Image 26"/>
          <p:cNvPicPr>
            <a:picLocks noChangeAspect="1"/>
          </p:cNvPicPr>
          <p:nvPr/>
        </p:nvPicPr>
        <p:blipFill>
          <a:blip r:embed="rId3"/>
          <a:stretch>
            <a:fillRect/>
          </a:stretch>
        </p:blipFill>
        <p:spPr>
          <a:xfrm>
            <a:off x="6272297" y="2041490"/>
            <a:ext cx="4276425" cy="2554218"/>
          </a:xfrm>
          <a:prstGeom prst="rect">
            <a:avLst/>
          </a:prstGeom>
        </p:spPr>
      </p:pic>
      <p:pic>
        <p:nvPicPr>
          <p:cNvPr id="28" name="Image 27"/>
          <p:cNvPicPr>
            <a:picLocks noChangeAspect="1"/>
          </p:cNvPicPr>
          <p:nvPr/>
        </p:nvPicPr>
        <p:blipFill>
          <a:blip r:embed="rId3"/>
          <a:stretch>
            <a:fillRect/>
          </a:stretch>
        </p:blipFill>
        <p:spPr>
          <a:xfrm>
            <a:off x="5703660" y="2786222"/>
            <a:ext cx="4276425" cy="2554218"/>
          </a:xfrm>
          <a:prstGeom prst="rect">
            <a:avLst/>
          </a:prstGeom>
        </p:spPr>
      </p:pic>
      <p:pic>
        <p:nvPicPr>
          <p:cNvPr id="29" name="Image 28"/>
          <p:cNvPicPr>
            <a:picLocks noChangeAspect="1"/>
          </p:cNvPicPr>
          <p:nvPr/>
        </p:nvPicPr>
        <p:blipFill>
          <a:blip r:embed="rId3"/>
          <a:stretch>
            <a:fillRect/>
          </a:stretch>
        </p:blipFill>
        <p:spPr>
          <a:xfrm>
            <a:off x="5960681" y="3569686"/>
            <a:ext cx="4276425" cy="2554218"/>
          </a:xfrm>
          <a:prstGeom prst="rect">
            <a:avLst/>
          </a:prstGeom>
        </p:spPr>
      </p:pic>
    </p:spTree>
    <p:extLst>
      <p:ext uri="{BB962C8B-B14F-4D97-AF65-F5344CB8AC3E}">
        <p14:creationId xmlns:p14="http://schemas.microsoft.com/office/powerpoint/2010/main" val="2522192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500"/>
                                  </p:stCondLst>
                                  <p:childTnLst>
                                    <p:set>
                                      <p:cBhvr>
                                        <p:cTn id="14" dur="1" fill="hold">
                                          <p:stCondLst>
                                            <p:cond delay="0"/>
                                          </p:stCondLst>
                                        </p:cTn>
                                        <p:tgtEl>
                                          <p:spTgt spid="8"/>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50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8"/>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29"/>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9"/>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8"/>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7"/>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15"/>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14"/>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24"/>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25"/>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26"/>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27"/>
                                        </p:tgtEl>
                                        <p:attrNameLst>
                                          <p:attrName>style.visibility</p:attrName>
                                        </p:attrNameLst>
                                      </p:cBhvr>
                                      <p:to>
                                        <p:strVal val="hidden"/>
                                      </p:to>
                                    </p:set>
                                  </p:childTnLst>
                                </p:cTn>
                              </p:par>
                              <p:par>
                                <p:cTn id="70" presetID="1" presetClass="exit" presetSubtype="0" fill="hold" nodeType="withEffect">
                                  <p:stCondLst>
                                    <p:cond delay="0"/>
                                  </p:stCondLst>
                                  <p:childTnLst>
                                    <p:set>
                                      <p:cBhvr>
                                        <p:cTn id="71" dur="1" fill="hold">
                                          <p:stCondLst>
                                            <p:cond delay="0"/>
                                          </p:stCondLst>
                                        </p:cTn>
                                        <p:tgtEl>
                                          <p:spTgt spid="28"/>
                                        </p:tgtEl>
                                        <p:attrNameLst>
                                          <p:attrName>style.visibility</p:attrName>
                                        </p:attrNameLst>
                                      </p:cBhvr>
                                      <p:to>
                                        <p:strVal val="hidden"/>
                                      </p:to>
                                    </p:set>
                                  </p:childTnLst>
                                </p:cTn>
                              </p:par>
                              <p:par>
                                <p:cTn id="72" presetID="1" presetClass="exit" presetSubtype="0" fill="hold" nodeType="withEffect">
                                  <p:stCondLst>
                                    <p:cond delay="0"/>
                                  </p:stCondLst>
                                  <p:childTnLst>
                                    <p:set>
                                      <p:cBhvr>
                                        <p:cTn id="73" dur="1" fill="hold">
                                          <p:stCondLst>
                                            <p:cond delay="0"/>
                                          </p:stCondLst>
                                        </p:cTn>
                                        <p:tgtEl>
                                          <p:spTgt spid="29"/>
                                        </p:tgtEl>
                                        <p:attrNameLst>
                                          <p:attrName>style.visibility</p:attrName>
                                        </p:attrNameLst>
                                      </p:cBhvr>
                                      <p:to>
                                        <p:strVal val="hidden"/>
                                      </p:to>
                                    </p:set>
                                  </p:childTnLst>
                                </p:cTn>
                              </p:par>
                              <p:par>
                                <p:cTn id="74" presetID="1" presetClass="exit" presetSubtype="0" fill="hold" grpId="0" nodeType="withEffect">
                                  <p:stCondLst>
                                    <p:cond delay="0"/>
                                  </p:stCondLst>
                                  <p:childTnLst>
                                    <p:set>
                                      <p:cBhvr>
                                        <p:cTn id="75"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ROS </a:t>
            </a:r>
            <a:r>
              <a:rPr lang="fr-FR" dirty="0" err="1"/>
              <a:t>Launch</a:t>
            </a:r>
            <a:endParaRPr lang="fr-FR" dirty="0"/>
          </a:p>
        </p:txBody>
      </p:sp>
      <p:sp>
        <p:nvSpPr>
          <p:cNvPr id="17" name="Espace réservé du numéro de diapositive 16"/>
          <p:cNvSpPr>
            <a:spLocks noGrp="1"/>
          </p:cNvSpPr>
          <p:nvPr>
            <p:ph type="sldNum" sz="quarter" idx="12"/>
          </p:nvPr>
        </p:nvSpPr>
        <p:spPr/>
        <p:txBody>
          <a:bodyPr/>
          <a:lstStyle/>
          <a:p>
            <a:fld id="{7C59E55F-A350-4989-9404-8411324CBBDC}" type="slidenum">
              <a:rPr lang="fr-FR" smtClean="0"/>
              <a:pPr/>
              <a:t>27</a:t>
            </a:fld>
            <a:endParaRPr lang="fr-FR" dirty="0"/>
          </a:p>
        </p:txBody>
      </p:sp>
      <p:sp>
        <p:nvSpPr>
          <p:cNvPr id="5" name="Espace réservé du contenu 2"/>
          <p:cNvSpPr>
            <a:spLocks noGrp="1"/>
          </p:cNvSpPr>
          <p:nvPr>
            <p:ph idx="1"/>
          </p:nvPr>
        </p:nvSpPr>
        <p:spPr>
          <a:xfrm>
            <a:off x="347137" y="1859493"/>
            <a:ext cx="5617827" cy="2731211"/>
          </a:xfrm>
        </p:spPr>
        <p:txBody>
          <a:bodyPr>
            <a:normAutofit/>
          </a:bodyPr>
          <a:lstStyle/>
          <a:p>
            <a:pPr algn="just"/>
            <a:r>
              <a:rPr lang="en-US" i="1" dirty="0"/>
              <a:t>launch </a:t>
            </a:r>
            <a:r>
              <a:rPr lang="en-US" dirty="0"/>
              <a:t>is a tool for launching multiple nodes (as well as setting parameters)</a:t>
            </a:r>
          </a:p>
          <a:p>
            <a:r>
              <a:rPr lang="en-US" dirty="0"/>
              <a:t>written in XML  but file suffix: </a:t>
            </a:r>
            <a:r>
              <a:rPr lang="en-US" i="1" dirty="0"/>
              <a:t>*.</a:t>
            </a:r>
            <a:r>
              <a:rPr lang="en-US" i="1" dirty="0" smtClean="0"/>
              <a:t>launch</a:t>
            </a:r>
          </a:p>
          <a:p>
            <a:r>
              <a:rPr lang="en-US" dirty="0" smtClean="0"/>
              <a:t>the launch file </a:t>
            </a:r>
            <a:r>
              <a:rPr lang="en-US" dirty="0"/>
              <a:t>needs to be located a folder named “launch” inside de package </a:t>
            </a:r>
            <a:r>
              <a:rPr lang="en-US" dirty="0" smtClean="0"/>
              <a:t>folder</a:t>
            </a:r>
            <a:endParaRPr lang="en-US" i="1" dirty="0"/>
          </a:p>
          <a:p>
            <a:r>
              <a:rPr lang="en-US" dirty="0"/>
              <a:t>If not yet running, launch automatically starts a </a:t>
            </a:r>
            <a:r>
              <a:rPr lang="en-US" dirty="0" err="1" smtClean="0"/>
              <a:t>roscore</a:t>
            </a:r>
            <a:endParaRPr lang="en-US" dirty="0" smtClean="0"/>
          </a:p>
        </p:txBody>
      </p:sp>
      <p:sp>
        <p:nvSpPr>
          <p:cNvPr id="10" name="ZoneTexte 9"/>
          <p:cNvSpPr txBox="1"/>
          <p:nvPr/>
        </p:nvSpPr>
        <p:spPr>
          <a:xfrm>
            <a:off x="509113" y="4955227"/>
            <a:ext cx="5293873" cy="369332"/>
          </a:xfrm>
          <a:prstGeom prst="rect">
            <a:avLst/>
          </a:prstGeom>
          <a:noFill/>
        </p:spPr>
        <p:txBody>
          <a:bodyPr wrap="square" rtlCol="0">
            <a:spAutoFit/>
          </a:bodyPr>
          <a:lstStyle/>
          <a:p>
            <a:r>
              <a:rPr lang="en-US" dirty="0" smtClean="0">
                <a:latin typeface="Arial MT" panose="020B0604020202020204" pitchFamily="34" charset="0"/>
              </a:rPr>
              <a:t>Example</a:t>
            </a:r>
            <a:endParaRPr lang="fr-FR" dirty="0"/>
          </a:p>
        </p:txBody>
      </p:sp>
      <p:sp>
        <p:nvSpPr>
          <p:cNvPr id="13" name="ZoneTexte 12"/>
          <p:cNvSpPr txBox="1"/>
          <p:nvPr/>
        </p:nvSpPr>
        <p:spPr>
          <a:xfrm>
            <a:off x="9267092" y="5744936"/>
            <a:ext cx="2646484" cy="615553"/>
          </a:xfrm>
          <a:prstGeom prst="rect">
            <a:avLst/>
          </a:prstGeom>
          <a:noFill/>
        </p:spPr>
        <p:txBody>
          <a:bodyPr wrap="square" rtlCol="0">
            <a:spAutoFit/>
          </a:bodyPr>
          <a:lstStyle/>
          <a:p>
            <a:pPr algn="r"/>
            <a:r>
              <a:rPr lang="fr-FR" b="1" dirty="0"/>
              <a:t>More info</a:t>
            </a:r>
          </a:p>
          <a:p>
            <a:pPr algn="r"/>
            <a:r>
              <a:rPr lang="fr-FR" sz="1600" dirty="0"/>
              <a:t>http://wiki.ros.org/roslaunch</a:t>
            </a:r>
          </a:p>
        </p:txBody>
      </p:sp>
      <p:pic>
        <p:nvPicPr>
          <p:cNvPr id="16" name="Image 15">
            <a:extLst>
              <a:ext uri="{FF2B5EF4-FFF2-40B4-BE49-F238E27FC236}">
                <a16:creationId xmlns:a16="http://schemas.microsoft.com/office/drawing/2014/main" id="{D2943E01-1A04-4D86-97A9-85D3BA7837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12150" y="2681991"/>
            <a:ext cx="281328" cy="350696"/>
          </a:xfrm>
          <a:prstGeom prst="rect">
            <a:avLst/>
          </a:prstGeom>
        </p:spPr>
      </p:pic>
      <p:sp>
        <p:nvSpPr>
          <p:cNvPr id="18" name="ZoneTexte 17">
            <a:extLst>
              <a:ext uri="{FF2B5EF4-FFF2-40B4-BE49-F238E27FC236}">
                <a16:creationId xmlns:a16="http://schemas.microsoft.com/office/drawing/2014/main" id="{D9E4DC30-4C5D-48FE-A53B-68BBBA59290D}"/>
              </a:ext>
            </a:extLst>
          </p:cNvPr>
          <p:cNvSpPr txBox="1"/>
          <p:nvPr/>
        </p:nvSpPr>
        <p:spPr>
          <a:xfrm>
            <a:off x="8844289" y="2701041"/>
            <a:ext cx="1378298" cy="261610"/>
          </a:xfrm>
          <a:prstGeom prst="rect">
            <a:avLst/>
          </a:prstGeom>
          <a:noFill/>
        </p:spPr>
        <p:txBody>
          <a:bodyPr wrap="square" rtlCol="0">
            <a:spAutoFit/>
          </a:bodyPr>
          <a:lstStyle/>
          <a:p>
            <a:r>
              <a:rPr lang="fr-FR" sz="1100" dirty="0">
                <a:solidFill>
                  <a:schemeClr val="bg2">
                    <a:lumMod val="25000"/>
                  </a:schemeClr>
                </a:solidFill>
                <a:latin typeface="Consolas" panose="020B0609020204030204" pitchFamily="49" charset="0"/>
              </a:rPr>
              <a:t>Package.xml</a:t>
            </a:r>
          </a:p>
        </p:txBody>
      </p:sp>
      <p:sp>
        <p:nvSpPr>
          <p:cNvPr id="19" name="ZoneTexte 18">
            <a:extLst>
              <a:ext uri="{FF2B5EF4-FFF2-40B4-BE49-F238E27FC236}">
                <a16:creationId xmlns:a16="http://schemas.microsoft.com/office/drawing/2014/main" id="{CD80900F-7779-43D5-B414-071D64F23CE1}"/>
              </a:ext>
            </a:extLst>
          </p:cNvPr>
          <p:cNvSpPr txBox="1"/>
          <p:nvPr/>
        </p:nvSpPr>
        <p:spPr>
          <a:xfrm>
            <a:off x="8265338" y="3923578"/>
            <a:ext cx="751575" cy="261610"/>
          </a:xfrm>
          <a:prstGeom prst="rect">
            <a:avLst/>
          </a:prstGeom>
          <a:noFill/>
        </p:spPr>
        <p:txBody>
          <a:bodyPr wrap="square" rtlCol="0">
            <a:spAutoFit/>
          </a:bodyPr>
          <a:lstStyle/>
          <a:p>
            <a:r>
              <a:rPr lang="fr-FR" sz="1100" dirty="0" smtClean="0">
                <a:solidFill>
                  <a:schemeClr val="bg2">
                    <a:lumMod val="25000"/>
                  </a:schemeClr>
                </a:solidFill>
                <a:latin typeface="Consolas" panose="020B0609020204030204" pitchFamily="49" charset="0"/>
              </a:rPr>
              <a:t>scripts</a:t>
            </a:r>
            <a:endParaRPr lang="fr-FR" sz="1100" dirty="0">
              <a:solidFill>
                <a:schemeClr val="bg2">
                  <a:lumMod val="25000"/>
                </a:schemeClr>
              </a:solidFill>
              <a:latin typeface="Consolas" panose="020B0609020204030204" pitchFamily="49" charset="0"/>
            </a:endParaRPr>
          </a:p>
        </p:txBody>
      </p:sp>
      <p:pic>
        <p:nvPicPr>
          <p:cNvPr id="20" name="Image 19">
            <a:extLst>
              <a:ext uri="{FF2B5EF4-FFF2-40B4-BE49-F238E27FC236}">
                <a16:creationId xmlns:a16="http://schemas.microsoft.com/office/drawing/2014/main" id="{63DFCDCE-94C0-4EB3-B868-40500A680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2299" y="2098161"/>
            <a:ext cx="405459" cy="328081"/>
          </a:xfrm>
          <a:prstGeom prst="rect">
            <a:avLst/>
          </a:prstGeom>
        </p:spPr>
      </p:pic>
      <p:sp>
        <p:nvSpPr>
          <p:cNvPr id="21" name="ZoneTexte 20">
            <a:extLst>
              <a:ext uri="{FF2B5EF4-FFF2-40B4-BE49-F238E27FC236}">
                <a16:creationId xmlns:a16="http://schemas.microsoft.com/office/drawing/2014/main" id="{CE94691F-FDDC-4456-BE3C-94B83FF0D328}"/>
              </a:ext>
            </a:extLst>
          </p:cNvPr>
          <p:cNvSpPr txBox="1"/>
          <p:nvPr/>
        </p:nvSpPr>
        <p:spPr>
          <a:xfrm>
            <a:off x="6684105" y="2437160"/>
            <a:ext cx="1460492" cy="246221"/>
          </a:xfrm>
          <a:prstGeom prst="rect">
            <a:avLst/>
          </a:prstGeom>
          <a:noFill/>
        </p:spPr>
        <p:txBody>
          <a:bodyPr wrap="square" rtlCol="0">
            <a:spAutoFit/>
          </a:bodyPr>
          <a:lstStyle/>
          <a:p>
            <a:pPr algn="r"/>
            <a:r>
              <a:rPr lang="fr-FR" sz="1000" dirty="0" err="1">
                <a:latin typeface="Consolas" panose="020B0609020204030204" pitchFamily="49" charset="0"/>
              </a:rPr>
              <a:t>beginner_tutorials</a:t>
            </a:r>
            <a:endParaRPr lang="fr-FR" sz="900" dirty="0">
              <a:solidFill>
                <a:schemeClr val="bg2">
                  <a:lumMod val="25000"/>
                </a:schemeClr>
              </a:solidFill>
              <a:latin typeface="Consolas" panose="020B0609020204030204" pitchFamily="49" charset="0"/>
            </a:endParaRPr>
          </a:p>
        </p:txBody>
      </p:sp>
      <p:cxnSp>
        <p:nvCxnSpPr>
          <p:cNvPr id="22" name="Connecteur droit 21">
            <a:extLst>
              <a:ext uri="{FF2B5EF4-FFF2-40B4-BE49-F238E27FC236}">
                <a16:creationId xmlns:a16="http://schemas.microsoft.com/office/drawing/2014/main" id="{CE437349-85B0-4067-B224-C5218FE4218D}"/>
              </a:ext>
            </a:extLst>
          </p:cNvPr>
          <p:cNvCxnSpPr/>
          <p:nvPr/>
        </p:nvCxnSpPr>
        <p:spPr>
          <a:xfrm>
            <a:off x="8145131" y="2277988"/>
            <a:ext cx="1811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19F6594A-CAEA-4103-82B8-D35DC667BE20}"/>
              </a:ext>
            </a:extLst>
          </p:cNvPr>
          <p:cNvCxnSpPr/>
          <p:nvPr/>
        </p:nvCxnSpPr>
        <p:spPr>
          <a:xfrm>
            <a:off x="8325749" y="2277988"/>
            <a:ext cx="0" cy="25206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6A0A4A8-99F5-48E9-ACA2-C52592B2D6CE}"/>
              </a:ext>
            </a:extLst>
          </p:cNvPr>
          <p:cNvCxnSpPr/>
          <p:nvPr/>
        </p:nvCxnSpPr>
        <p:spPr>
          <a:xfrm>
            <a:off x="8327505" y="2415834"/>
            <a:ext cx="1373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F5BE1654-86D2-4D65-A95E-460AA09D1FE5}"/>
              </a:ext>
            </a:extLst>
          </p:cNvPr>
          <p:cNvCxnSpPr/>
          <p:nvPr/>
        </p:nvCxnSpPr>
        <p:spPr>
          <a:xfrm>
            <a:off x="8327505" y="2861085"/>
            <a:ext cx="1135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6" name="Image 25">
            <a:extLst>
              <a:ext uri="{FF2B5EF4-FFF2-40B4-BE49-F238E27FC236}">
                <a16:creationId xmlns:a16="http://schemas.microsoft.com/office/drawing/2014/main" id="{BF9474A6-A02F-4CA2-8079-0A1CAE755B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13352" y="2200738"/>
            <a:ext cx="289036" cy="358404"/>
          </a:xfrm>
          <a:prstGeom prst="rect">
            <a:avLst/>
          </a:prstGeom>
        </p:spPr>
      </p:pic>
      <p:sp>
        <p:nvSpPr>
          <p:cNvPr id="27" name="ZoneTexte 26">
            <a:extLst>
              <a:ext uri="{FF2B5EF4-FFF2-40B4-BE49-F238E27FC236}">
                <a16:creationId xmlns:a16="http://schemas.microsoft.com/office/drawing/2014/main" id="{04A10812-F47B-46E2-A853-BF0B8256E074}"/>
              </a:ext>
            </a:extLst>
          </p:cNvPr>
          <p:cNvSpPr txBox="1"/>
          <p:nvPr/>
        </p:nvSpPr>
        <p:spPr>
          <a:xfrm>
            <a:off x="8868416" y="2200738"/>
            <a:ext cx="1354171" cy="261610"/>
          </a:xfrm>
          <a:prstGeom prst="rect">
            <a:avLst/>
          </a:prstGeom>
          <a:noFill/>
        </p:spPr>
        <p:txBody>
          <a:bodyPr wrap="square" rtlCol="0">
            <a:spAutoFit/>
          </a:bodyPr>
          <a:lstStyle/>
          <a:p>
            <a:r>
              <a:rPr lang="fr-FR" sz="1100" dirty="0">
                <a:latin typeface="Consolas" panose="020B0609020204030204" pitchFamily="49" charset="0"/>
              </a:rPr>
              <a:t>CMakeLists.txt</a:t>
            </a:r>
          </a:p>
        </p:txBody>
      </p:sp>
      <p:cxnSp>
        <p:nvCxnSpPr>
          <p:cNvPr id="28" name="Connecteur droit 27">
            <a:extLst>
              <a:ext uri="{FF2B5EF4-FFF2-40B4-BE49-F238E27FC236}">
                <a16:creationId xmlns:a16="http://schemas.microsoft.com/office/drawing/2014/main" id="{5443CE56-8BEF-443D-9AF2-F5F42B5E433E}"/>
              </a:ext>
            </a:extLst>
          </p:cNvPr>
          <p:cNvCxnSpPr/>
          <p:nvPr/>
        </p:nvCxnSpPr>
        <p:spPr>
          <a:xfrm>
            <a:off x="8327505" y="3838138"/>
            <a:ext cx="1135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Connecteur droit 28">
            <a:extLst>
              <a:ext uri="{FF2B5EF4-FFF2-40B4-BE49-F238E27FC236}">
                <a16:creationId xmlns:a16="http://schemas.microsoft.com/office/drawing/2014/main" id="{47EA3D93-40E9-40B8-B7E1-A04125915B77}"/>
              </a:ext>
            </a:extLst>
          </p:cNvPr>
          <p:cNvCxnSpPr/>
          <p:nvPr/>
        </p:nvCxnSpPr>
        <p:spPr>
          <a:xfrm>
            <a:off x="8887288" y="3857008"/>
            <a:ext cx="3424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0" name="Image 29">
            <a:extLst>
              <a:ext uri="{FF2B5EF4-FFF2-40B4-BE49-F238E27FC236}">
                <a16:creationId xmlns:a16="http://schemas.microsoft.com/office/drawing/2014/main" id="{9ED2E31B-8643-4430-9061-6FDCDFEFCDAE}"/>
              </a:ext>
            </a:extLst>
          </p:cNvPr>
          <p:cNvPicPr>
            <a:picLocks noChangeAspect="1"/>
          </p:cNvPicPr>
          <p:nvPr/>
        </p:nvPicPr>
        <p:blipFill>
          <a:blip r:embed="rId5"/>
          <a:stretch>
            <a:fillRect/>
          </a:stretch>
        </p:blipFill>
        <p:spPr>
          <a:xfrm>
            <a:off x="9264904" y="3682174"/>
            <a:ext cx="262372" cy="331417"/>
          </a:xfrm>
          <a:prstGeom prst="rect">
            <a:avLst/>
          </a:prstGeom>
        </p:spPr>
      </p:pic>
      <p:sp>
        <p:nvSpPr>
          <p:cNvPr id="31" name="ZoneTexte 30">
            <a:extLst>
              <a:ext uri="{FF2B5EF4-FFF2-40B4-BE49-F238E27FC236}">
                <a16:creationId xmlns:a16="http://schemas.microsoft.com/office/drawing/2014/main" id="{4CB6767C-B333-4DE7-83AD-8DF85DD163C1}"/>
              </a:ext>
            </a:extLst>
          </p:cNvPr>
          <p:cNvSpPr txBox="1"/>
          <p:nvPr/>
        </p:nvSpPr>
        <p:spPr>
          <a:xfrm>
            <a:off x="9467800" y="3751981"/>
            <a:ext cx="2001893" cy="261610"/>
          </a:xfrm>
          <a:prstGeom prst="rect">
            <a:avLst/>
          </a:prstGeom>
          <a:noFill/>
        </p:spPr>
        <p:txBody>
          <a:bodyPr wrap="square" rtlCol="0">
            <a:spAutoFit/>
          </a:bodyPr>
          <a:lstStyle/>
          <a:p>
            <a:r>
              <a:rPr lang="fr-FR" sz="1100" dirty="0">
                <a:latin typeface="Consolas" panose="020B0609020204030204" pitchFamily="49" charset="0"/>
              </a:rPr>
              <a:t>First_Publisher_Node.py</a:t>
            </a:r>
          </a:p>
        </p:txBody>
      </p:sp>
      <p:pic>
        <p:nvPicPr>
          <p:cNvPr id="32" name="Image 31">
            <a:extLst>
              <a:ext uri="{FF2B5EF4-FFF2-40B4-BE49-F238E27FC236}">
                <a16:creationId xmlns:a16="http://schemas.microsoft.com/office/drawing/2014/main" id="{3A297FED-864A-4A9E-A933-88C1CB4F24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1829" y="3649068"/>
            <a:ext cx="405459" cy="328081"/>
          </a:xfrm>
          <a:prstGeom prst="rect">
            <a:avLst/>
          </a:prstGeom>
        </p:spPr>
      </p:pic>
      <p:cxnSp>
        <p:nvCxnSpPr>
          <p:cNvPr id="33" name="Connecteur droit 32">
            <a:extLst>
              <a:ext uri="{FF2B5EF4-FFF2-40B4-BE49-F238E27FC236}">
                <a16:creationId xmlns:a16="http://schemas.microsoft.com/office/drawing/2014/main" id="{DA1453A0-931E-4236-9DCA-3082439F0AB7}"/>
              </a:ext>
            </a:extLst>
          </p:cNvPr>
          <p:cNvCxnSpPr/>
          <p:nvPr/>
        </p:nvCxnSpPr>
        <p:spPr>
          <a:xfrm>
            <a:off x="9125033" y="3857008"/>
            <a:ext cx="0" cy="414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Image 33">
            <a:extLst>
              <a:ext uri="{FF2B5EF4-FFF2-40B4-BE49-F238E27FC236}">
                <a16:creationId xmlns:a16="http://schemas.microsoft.com/office/drawing/2014/main" id="{C7B8F503-D5A1-42F4-9B99-0FB470709BCE}"/>
              </a:ext>
            </a:extLst>
          </p:cNvPr>
          <p:cNvPicPr>
            <a:picLocks noChangeAspect="1"/>
          </p:cNvPicPr>
          <p:nvPr/>
        </p:nvPicPr>
        <p:blipFill>
          <a:blip r:embed="rId5"/>
          <a:stretch>
            <a:fillRect/>
          </a:stretch>
        </p:blipFill>
        <p:spPr>
          <a:xfrm>
            <a:off x="9274768" y="4083398"/>
            <a:ext cx="262372" cy="331417"/>
          </a:xfrm>
          <a:prstGeom prst="rect">
            <a:avLst/>
          </a:prstGeom>
        </p:spPr>
      </p:pic>
      <p:cxnSp>
        <p:nvCxnSpPr>
          <p:cNvPr id="35" name="Connecteur droit 34">
            <a:extLst>
              <a:ext uri="{FF2B5EF4-FFF2-40B4-BE49-F238E27FC236}">
                <a16:creationId xmlns:a16="http://schemas.microsoft.com/office/drawing/2014/main" id="{84674EC4-4B7D-470A-AFF5-09BADE8A751E}"/>
              </a:ext>
            </a:extLst>
          </p:cNvPr>
          <p:cNvCxnSpPr/>
          <p:nvPr/>
        </p:nvCxnSpPr>
        <p:spPr>
          <a:xfrm>
            <a:off x="9125033" y="4264317"/>
            <a:ext cx="1373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1D579656-55AA-45CB-ACFA-9355DF4160AF}"/>
              </a:ext>
            </a:extLst>
          </p:cNvPr>
          <p:cNvSpPr txBox="1"/>
          <p:nvPr/>
        </p:nvSpPr>
        <p:spPr>
          <a:xfrm>
            <a:off x="9479564" y="4118301"/>
            <a:ext cx="2141554" cy="261610"/>
          </a:xfrm>
          <a:prstGeom prst="rect">
            <a:avLst/>
          </a:prstGeom>
          <a:noFill/>
        </p:spPr>
        <p:txBody>
          <a:bodyPr wrap="square" rtlCol="0">
            <a:spAutoFit/>
          </a:bodyPr>
          <a:lstStyle/>
          <a:p>
            <a:r>
              <a:rPr lang="fr-FR" sz="1100" dirty="0">
                <a:latin typeface="Consolas" panose="020B0609020204030204" pitchFamily="49" charset="0"/>
              </a:rPr>
              <a:t>First_Subscriber_Node.py</a:t>
            </a:r>
          </a:p>
        </p:txBody>
      </p:sp>
      <p:pic>
        <p:nvPicPr>
          <p:cNvPr id="37" name="Imag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61455" y="3740719"/>
            <a:ext cx="203632" cy="203632"/>
          </a:xfrm>
          <a:prstGeom prst="rect">
            <a:avLst/>
          </a:prstGeom>
        </p:spPr>
      </p:pic>
      <p:sp>
        <p:nvSpPr>
          <p:cNvPr id="38" name="ZoneTexte 37">
            <a:extLst>
              <a:ext uri="{FF2B5EF4-FFF2-40B4-BE49-F238E27FC236}">
                <a16:creationId xmlns:a16="http://schemas.microsoft.com/office/drawing/2014/main" id="{CD80900F-7779-43D5-B414-071D64F23CE1}"/>
              </a:ext>
            </a:extLst>
          </p:cNvPr>
          <p:cNvSpPr txBox="1"/>
          <p:nvPr/>
        </p:nvSpPr>
        <p:spPr>
          <a:xfrm>
            <a:off x="8521841" y="3394554"/>
            <a:ext cx="490336" cy="261610"/>
          </a:xfrm>
          <a:prstGeom prst="rect">
            <a:avLst/>
          </a:prstGeom>
          <a:noFill/>
        </p:spPr>
        <p:txBody>
          <a:bodyPr wrap="square" rtlCol="0">
            <a:spAutoFit/>
          </a:bodyPr>
          <a:lstStyle/>
          <a:p>
            <a:r>
              <a:rPr lang="fr-FR" sz="1100" dirty="0" err="1" smtClean="0">
                <a:latin typeface="Consolas" panose="020B0609020204030204" pitchFamily="49" charset="0"/>
              </a:rPr>
              <a:t>src</a:t>
            </a:r>
            <a:endParaRPr lang="fr-FR" sz="1100" dirty="0">
              <a:latin typeface="Consolas" panose="020B0609020204030204" pitchFamily="49" charset="0"/>
            </a:endParaRPr>
          </a:p>
        </p:txBody>
      </p:sp>
      <p:cxnSp>
        <p:nvCxnSpPr>
          <p:cNvPr id="39" name="Connecteur droit 38">
            <a:extLst>
              <a:ext uri="{FF2B5EF4-FFF2-40B4-BE49-F238E27FC236}">
                <a16:creationId xmlns:a16="http://schemas.microsoft.com/office/drawing/2014/main" id="{5443CE56-8BEF-443D-9AF2-F5F42B5E433E}"/>
              </a:ext>
            </a:extLst>
          </p:cNvPr>
          <p:cNvCxnSpPr/>
          <p:nvPr/>
        </p:nvCxnSpPr>
        <p:spPr>
          <a:xfrm>
            <a:off x="8326949" y="3335748"/>
            <a:ext cx="1135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0" name="Image 39">
            <a:extLst>
              <a:ext uri="{FF2B5EF4-FFF2-40B4-BE49-F238E27FC236}">
                <a16:creationId xmlns:a16="http://schemas.microsoft.com/office/drawing/2014/main" id="{3A297FED-864A-4A9E-A933-88C1CB4F24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68573" y="3146678"/>
            <a:ext cx="405459" cy="328081"/>
          </a:xfrm>
          <a:prstGeom prst="rect">
            <a:avLst/>
          </a:prstGeom>
        </p:spPr>
      </p:pic>
      <p:pic>
        <p:nvPicPr>
          <p:cNvPr id="41" name="Image 4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61455" y="3228020"/>
            <a:ext cx="195792" cy="220077"/>
          </a:xfrm>
          <a:prstGeom prst="rect">
            <a:avLst/>
          </a:prstGeom>
        </p:spPr>
      </p:pic>
      <p:cxnSp>
        <p:nvCxnSpPr>
          <p:cNvPr id="42" name="Connecteur droit 41">
            <a:extLst>
              <a:ext uri="{FF2B5EF4-FFF2-40B4-BE49-F238E27FC236}">
                <a16:creationId xmlns:a16="http://schemas.microsoft.com/office/drawing/2014/main" id="{5443CE56-8BEF-443D-9AF2-F5F42B5E433E}"/>
              </a:ext>
            </a:extLst>
          </p:cNvPr>
          <p:cNvCxnSpPr/>
          <p:nvPr/>
        </p:nvCxnSpPr>
        <p:spPr>
          <a:xfrm>
            <a:off x="8325749" y="4792474"/>
            <a:ext cx="15025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Connecteur droit 42">
            <a:extLst>
              <a:ext uri="{FF2B5EF4-FFF2-40B4-BE49-F238E27FC236}">
                <a16:creationId xmlns:a16="http://schemas.microsoft.com/office/drawing/2014/main" id="{47EA3D93-40E9-40B8-B7E1-A04125915B77}"/>
              </a:ext>
            </a:extLst>
          </p:cNvPr>
          <p:cNvCxnSpPr/>
          <p:nvPr/>
        </p:nvCxnSpPr>
        <p:spPr>
          <a:xfrm>
            <a:off x="8884131" y="4792474"/>
            <a:ext cx="380524" cy="61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4" name="Image 43">
            <a:extLst>
              <a:ext uri="{FF2B5EF4-FFF2-40B4-BE49-F238E27FC236}">
                <a16:creationId xmlns:a16="http://schemas.microsoft.com/office/drawing/2014/main" id="{9ED2E31B-8643-4430-9061-6FDCDFEFCDAE}"/>
              </a:ext>
            </a:extLst>
          </p:cNvPr>
          <p:cNvPicPr>
            <a:picLocks noChangeAspect="1"/>
          </p:cNvPicPr>
          <p:nvPr/>
        </p:nvPicPr>
        <p:blipFill>
          <a:blip r:embed="rId5"/>
          <a:stretch>
            <a:fillRect/>
          </a:stretch>
        </p:blipFill>
        <p:spPr>
          <a:xfrm>
            <a:off x="9299847" y="4623810"/>
            <a:ext cx="262372" cy="331417"/>
          </a:xfrm>
          <a:prstGeom prst="rect">
            <a:avLst/>
          </a:prstGeom>
        </p:spPr>
      </p:pic>
      <p:sp>
        <p:nvSpPr>
          <p:cNvPr id="45" name="ZoneTexte 44">
            <a:extLst>
              <a:ext uri="{FF2B5EF4-FFF2-40B4-BE49-F238E27FC236}">
                <a16:creationId xmlns:a16="http://schemas.microsoft.com/office/drawing/2014/main" id="{4CB6767C-B333-4DE7-83AD-8DF85DD163C1}"/>
              </a:ext>
            </a:extLst>
          </p:cNvPr>
          <p:cNvSpPr txBox="1"/>
          <p:nvPr/>
        </p:nvSpPr>
        <p:spPr>
          <a:xfrm>
            <a:off x="9502743" y="4693617"/>
            <a:ext cx="2055984" cy="261610"/>
          </a:xfrm>
          <a:prstGeom prst="rect">
            <a:avLst/>
          </a:prstGeom>
          <a:noFill/>
        </p:spPr>
        <p:txBody>
          <a:bodyPr wrap="square" rtlCol="0">
            <a:spAutoFit/>
          </a:bodyPr>
          <a:lstStyle/>
          <a:p>
            <a:r>
              <a:rPr lang="fr-FR" sz="1100" dirty="0" err="1" smtClean="0">
                <a:solidFill>
                  <a:srgbClr val="FF2D80"/>
                </a:solidFill>
                <a:latin typeface="Consolas" panose="020B0609020204030204" pitchFamily="49" charset="0"/>
              </a:rPr>
              <a:t>chat.launch</a:t>
            </a:r>
            <a:endParaRPr lang="fr-FR" sz="1100" dirty="0">
              <a:solidFill>
                <a:srgbClr val="FF2D80"/>
              </a:solidFill>
              <a:latin typeface="Consolas" panose="020B0609020204030204" pitchFamily="49" charset="0"/>
            </a:endParaRPr>
          </a:p>
        </p:txBody>
      </p:sp>
      <p:pic>
        <p:nvPicPr>
          <p:cNvPr id="46" name="Image 45">
            <a:extLst>
              <a:ext uri="{FF2B5EF4-FFF2-40B4-BE49-F238E27FC236}">
                <a16:creationId xmlns:a16="http://schemas.microsoft.com/office/drawing/2014/main" id="{3A297FED-864A-4A9E-A933-88C1CB4F24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78672" y="4590704"/>
            <a:ext cx="405459" cy="328081"/>
          </a:xfrm>
          <a:prstGeom prst="rect">
            <a:avLst/>
          </a:prstGeom>
        </p:spPr>
      </p:pic>
      <p:sp>
        <p:nvSpPr>
          <p:cNvPr id="47" name="ZoneTexte 46">
            <a:extLst>
              <a:ext uri="{FF2B5EF4-FFF2-40B4-BE49-F238E27FC236}">
                <a16:creationId xmlns:a16="http://schemas.microsoft.com/office/drawing/2014/main" id="{CD80900F-7779-43D5-B414-071D64F23CE1}"/>
              </a:ext>
            </a:extLst>
          </p:cNvPr>
          <p:cNvSpPr txBox="1"/>
          <p:nvPr/>
        </p:nvSpPr>
        <p:spPr>
          <a:xfrm>
            <a:off x="8295017" y="4876229"/>
            <a:ext cx="715226" cy="261610"/>
          </a:xfrm>
          <a:prstGeom prst="rect">
            <a:avLst/>
          </a:prstGeom>
          <a:noFill/>
        </p:spPr>
        <p:txBody>
          <a:bodyPr wrap="square" rtlCol="0">
            <a:spAutoFit/>
          </a:bodyPr>
          <a:lstStyle/>
          <a:p>
            <a:r>
              <a:rPr lang="fr-FR" sz="1100" dirty="0" err="1" smtClean="0">
                <a:solidFill>
                  <a:srgbClr val="FF2D80"/>
                </a:solidFill>
                <a:latin typeface="Consolas" panose="020B0609020204030204" pitchFamily="49" charset="0"/>
              </a:rPr>
              <a:t>launch</a:t>
            </a:r>
            <a:endParaRPr lang="fr-FR" sz="1100" dirty="0">
              <a:solidFill>
                <a:srgbClr val="FF2D80"/>
              </a:solidFill>
              <a:latin typeface="Consolas" panose="020B0609020204030204" pitchFamily="49" charset="0"/>
            </a:endParaRPr>
          </a:p>
        </p:txBody>
      </p:sp>
      <p:sp>
        <p:nvSpPr>
          <p:cNvPr id="48" name="ZoneTexte 47"/>
          <p:cNvSpPr txBox="1"/>
          <p:nvPr/>
        </p:nvSpPr>
        <p:spPr>
          <a:xfrm>
            <a:off x="509113" y="5398363"/>
            <a:ext cx="6575268" cy="861774"/>
          </a:xfrm>
          <a:prstGeom prst="rect">
            <a:avLst/>
          </a:prstGeom>
          <a:noFill/>
        </p:spPr>
        <p:txBody>
          <a:bodyPr wrap="square" rtlCol="0">
            <a:spAutoFit/>
          </a:bodyPr>
          <a:lstStyle/>
          <a:p>
            <a:pPr>
              <a:lnSpc>
                <a:spcPts val="3000"/>
              </a:lnSpc>
            </a:pPr>
            <a:r>
              <a:rPr lang="en-US" dirty="0" smtClean="0">
                <a:latin typeface="Arial MT" panose="020B0604020202020204" pitchFamily="34" charset="0"/>
              </a:rPr>
              <a:t>The file </a:t>
            </a:r>
            <a:r>
              <a:rPr lang="en-US" i="1" dirty="0" err="1" smtClean="0">
                <a:latin typeface="Arial MT" panose="020B0604020202020204" pitchFamily="34" charset="0"/>
              </a:rPr>
              <a:t>chat.launch</a:t>
            </a:r>
            <a:r>
              <a:rPr lang="en-US" dirty="0" smtClean="0">
                <a:latin typeface="Arial MT" panose="020B0604020202020204" pitchFamily="34" charset="0"/>
              </a:rPr>
              <a:t> is created in order to launch the node : </a:t>
            </a:r>
            <a:r>
              <a:rPr lang="en-US" i="1" dirty="0">
                <a:latin typeface="Arial MT" panose="020B0604020202020204" pitchFamily="34" charset="0"/>
              </a:rPr>
              <a:t>First_Publisher_Node.py</a:t>
            </a:r>
            <a:r>
              <a:rPr lang="en-US" dirty="0">
                <a:latin typeface="Arial MT" panose="020B0604020202020204" pitchFamily="34" charset="0"/>
              </a:rPr>
              <a:t> </a:t>
            </a:r>
            <a:r>
              <a:rPr lang="en-US" dirty="0" smtClean="0">
                <a:latin typeface="Arial MT" panose="020B0604020202020204" pitchFamily="34" charset="0"/>
              </a:rPr>
              <a:t> and  </a:t>
            </a:r>
            <a:r>
              <a:rPr lang="en-US" i="1" dirty="0" smtClean="0">
                <a:latin typeface="Arial MT" panose="020B0604020202020204" pitchFamily="34" charset="0"/>
              </a:rPr>
              <a:t>First_Subscriber_Node.py</a:t>
            </a:r>
            <a:r>
              <a:rPr lang="en-US" dirty="0" smtClean="0">
                <a:latin typeface="Arial MT" panose="020B0604020202020204" pitchFamily="34" charset="0"/>
              </a:rPr>
              <a:t>  </a:t>
            </a:r>
            <a:endParaRPr lang="fr-FR" dirty="0"/>
          </a:p>
        </p:txBody>
      </p:sp>
    </p:spTree>
    <p:extLst>
      <p:ext uri="{BB962C8B-B14F-4D97-AF65-F5344CB8AC3E}">
        <p14:creationId xmlns:p14="http://schemas.microsoft.com/office/powerpoint/2010/main" val="24932971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ROS </a:t>
            </a:r>
            <a:r>
              <a:rPr lang="fr-FR" dirty="0" err="1"/>
              <a:t>Launch</a:t>
            </a:r>
            <a:endParaRPr lang="fr-FR" dirty="0"/>
          </a:p>
        </p:txBody>
      </p:sp>
      <p:sp>
        <p:nvSpPr>
          <p:cNvPr id="17" name="Espace réservé du numéro de diapositive 16"/>
          <p:cNvSpPr>
            <a:spLocks noGrp="1"/>
          </p:cNvSpPr>
          <p:nvPr>
            <p:ph type="sldNum" sz="quarter" idx="12"/>
          </p:nvPr>
        </p:nvSpPr>
        <p:spPr/>
        <p:txBody>
          <a:bodyPr/>
          <a:lstStyle/>
          <a:p>
            <a:fld id="{7C59E55F-A350-4989-9404-8411324CBBDC}" type="slidenum">
              <a:rPr lang="fr-FR" smtClean="0"/>
              <a:pPr/>
              <a:t>28</a:t>
            </a:fld>
            <a:endParaRPr lang="fr-FR" dirty="0"/>
          </a:p>
        </p:txBody>
      </p:sp>
      <p:sp>
        <p:nvSpPr>
          <p:cNvPr id="10" name="ZoneTexte 9"/>
          <p:cNvSpPr txBox="1"/>
          <p:nvPr/>
        </p:nvSpPr>
        <p:spPr>
          <a:xfrm>
            <a:off x="397626" y="2272777"/>
            <a:ext cx="5293873" cy="369332"/>
          </a:xfrm>
          <a:prstGeom prst="rect">
            <a:avLst/>
          </a:prstGeom>
          <a:noFill/>
        </p:spPr>
        <p:txBody>
          <a:bodyPr wrap="square" rtlCol="0">
            <a:spAutoFit/>
          </a:bodyPr>
          <a:lstStyle/>
          <a:p>
            <a:r>
              <a:rPr lang="en-US" dirty="0">
                <a:latin typeface="Arial MT" panose="020B0604020202020204" pitchFamily="34" charset="0"/>
              </a:rPr>
              <a:t>Start a launch file from a package with</a:t>
            </a:r>
            <a:endParaRPr lang="fr-FR" dirty="0"/>
          </a:p>
        </p:txBody>
      </p:sp>
      <p:sp>
        <p:nvSpPr>
          <p:cNvPr id="12" name="ZoneTexte 11"/>
          <p:cNvSpPr txBox="1"/>
          <p:nvPr/>
        </p:nvSpPr>
        <p:spPr>
          <a:xfrm>
            <a:off x="397626" y="3402480"/>
            <a:ext cx="5464789" cy="369332"/>
          </a:xfrm>
          <a:prstGeom prst="rect">
            <a:avLst/>
          </a:prstGeom>
          <a:noFill/>
        </p:spPr>
        <p:txBody>
          <a:bodyPr wrap="square" rtlCol="0">
            <a:spAutoFit/>
          </a:bodyPr>
          <a:lstStyle/>
          <a:p>
            <a:r>
              <a:rPr lang="en-US" dirty="0" smtClean="0">
                <a:latin typeface="Arial MT" panose="020B0604020202020204" pitchFamily="34" charset="0"/>
              </a:rPr>
              <a:t>Or browse </a:t>
            </a:r>
            <a:r>
              <a:rPr lang="en-US" dirty="0">
                <a:latin typeface="Arial MT" panose="020B0604020202020204" pitchFamily="34" charset="0"/>
              </a:rPr>
              <a:t>to the folder and start a launch file with</a:t>
            </a:r>
            <a:endParaRPr lang="fr-FR" dirty="0"/>
          </a:p>
        </p:txBody>
      </p:sp>
      <p:sp>
        <p:nvSpPr>
          <p:cNvPr id="13" name="ZoneTexte 12"/>
          <p:cNvSpPr txBox="1"/>
          <p:nvPr/>
        </p:nvSpPr>
        <p:spPr>
          <a:xfrm>
            <a:off x="9267092" y="5744936"/>
            <a:ext cx="2646484" cy="615553"/>
          </a:xfrm>
          <a:prstGeom prst="rect">
            <a:avLst/>
          </a:prstGeom>
          <a:noFill/>
        </p:spPr>
        <p:txBody>
          <a:bodyPr wrap="square" rtlCol="0">
            <a:spAutoFit/>
          </a:bodyPr>
          <a:lstStyle/>
          <a:p>
            <a:pPr algn="r"/>
            <a:r>
              <a:rPr lang="fr-FR" b="1" dirty="0"/>
              <a:t>More info</a:t>
            </a:r>
          </a:p>
          <a:p>
            <a:pPr algn="r"/>
            <a:r>
              <a:rPr lang="fr-FR" sz="1600" dirty="0"/>
              <a:t>http://wiki.ros.org/roslaunch</a:t>
            </a:r>
          </a:p>
        </p:txBody>
      </p:sp>
      <p:sp>
        <p:nvSpPr>
          <p:cNvPr id="15" name="ZoneTexte 14"/>
          <p:cNvSpPr txBox="1"/>
          <p:nvPr/>
        </p:nvSpPr>
        <p:spPr>
          <a:xfrm>
            <a:off x="7129795" y="1749557"/>
            <a:ext cx="4783782" cy="523220"/>
          </a:xfrm>
          <a:prstGeom prst="rect">
            <a:avLst/>
          </a:prstGeom>
          <a:noFill/>
        </p:spPr>
        <p:txBody>
          <a:bodyPr wrap="square" rtlCol="0">
            <a:spAutoFit/>
          </a:bodyPr>
          <a:lstStyle/>
          <a:p>
            <a:r>
              <a:rPr lang="en-US" sz="1400" dirty="0">
                <a:latin typeface="Arial MT" panose="020B0604020202020204" pitchFamily="34" charset="0"/>
              </a:rPr>
              <a:t>Example console output for: </a:t>
            </a:r>
          </a:p>
          <a:p>
            <a:r>
              <a:rPr lang="en-US" sz="1400" dirty="0">
                <a:latin typeface="Arial MT" panose="020B0604020202020204" pitchFamily="34" charset="0"/>
              </a:rPr>
              <a:t>&gt; </a:t>
            </a:r>
            <a:r>
              <a:rPr lang="fr-FR" sz="1400" dirty="0" err="1">
                <a:solidFill>
                  <a:schemeClr val="bg2">
                    <a:lumMod val="25000"/>
                  </a:schemeClr>
                </a:solidFill>
                <a:latin typeface="Consolas" panose="020B0609020204030204" pitchFamily="49" charset="0"/>
              </a:rPr>
              <a:t>roslaunch</a:t>
            </a:r>
            <a:r>
              <a:rPr lang="fr-FR" sz="1400" dirty="0">
                <a:solidFill>
                  <a:schemeClr val="bg2">
                    <a:lumMod val="25000"/>
                  </a:schemeClr>
                </a:solidFill>
                <a:latin typeface="Consolas" panose="020B0609020204030204" pitchFamily="49" charset="0"/>
              </a:rPr>
              <a:t> </a:t>
            </a:r>
            <a:r>
              <a:rPr lang="fr-FR" sz="1400" dirty="0" err="1" smtClean="0">
                <a:solidFill>
                  <a:schemeClr val="bg2">
                    <a:lumMod val="25000"/>
                  </a:schemeClr>
                </a:solidFill>
                <a:latin typeface="Consolas" panose="020B0609020204030204" pitchFamily="49" charset="0"/>
              </a:rPr>
              <a:t>beginner_tutorials</a:t>
            </a:r>
            <a:r>
              <a:rPr lang="fr-FR" sz="1400" dirty="0" smtClean="0">
                <a:solidFill>
                  <a:schemeClr val="bg2">
                    <a:lumMod val="25000"/>
                  </a:schemeClr>
                </a:solidFill>
                <a:latin typeface="Consolas" panose="020B0609020204030204" pitchFamily="49" charset="0"/>
              </a:rPr>
              <a:t> </a:t>
            </a:r>
            <a:r>
              <a:rPr lang="fr-FR" sz="1400" dirty="0" err="1" smtClean="0">
                <a:solidFill>
                  <a:schemeClr val="bg2">
                    <a:lumMod val="25000"/>
                  </a:schemeClr>
                </a:solidFill>
                <a:latin typeface="Consolas" panose="020B0609020204030204" pitchFamily="49" charset="0"/>
              </a:rPr>
              <a:t>chat.launch</a:t>
            </a:r>
            <a:endParaRPr lang="fr-FR" sz="1400" dirty="0"/>
          </a:p>
        </p:txBody>
      </p:sp>
      <p:sp>
        <p:nvSpPr>
          <p:cNvPr id="16" name="ZoneTexte 15"/>
          <p:cNvSpPr txBox="1"/>
          <p:nvPr/>
        </p:nvSpPr>
        <p:spPr>
          <a:xfrm>
            <a:off x="460896" y="2724679"/>
            <a:ext cx="5594186" cy="338554"/>
          </a:xfrm>
          <a:prstGeom prst="rect">
            <a:avLst/>
          </a:prstGeom>
          <a:solidFill>
            <a:srgbClr val="F3F5F7"/>
          </a:solidFill>
          <a:ln>
            <a:solidFill>
              <a:srgbClr val="B4C2D0"/>
            </a:solidFill>
          </a:ln>
        </p:spPr>
        <p:txBody>
          <a:bodyPr wrap="square" rtlCol="0">
            <a:spAutoFit/>
          </a:bodyPr>
          <a:lstStyle/>
          <a:p>
            <a:r>
              <a:rPr lang="fr-FR" sz="1600" dirty="0">
                <a:solidFill>
                  <a:schemeClr val="bg2">
                    <a:lumMod val="25000"/>
                  </a:schemeClr>
                </a:solidFill>
                <a:latin typeface="Consolas" panose="020B0609020204030204" pitchFamily="49" charset="0"/>
              </a:rPr>
              <a:t>&gt; </a:t>
            </a:r>
            <a:r>
              <a:rPr lang="fr-FR" sz="1600" dirty="0" err="1">
                <a:solidFill>
                  <a:schemeClr val="bg2">
                    <a:lumMod val="25000"/>
                  </a:schemeClr>
                </a:solidFill>
                <a:latin typeface="Consolas" panose="020B0609020204030204" pitchFamily="49" charset="0"/>
              </a:rPr>
              <a:t>roslaunch</a:t>
            </a:r>
            <a:r>
              <a:rPr lang="fr-FR" sz="1600" dirty="0">
                <a:solidFill>
                  <a:schemeClr val="bg2">
                    <a:lumMod val="25000"/>
                  </a:schemeClr>
                </a:solidFill>
                <a:latin typeface="Consolas" panose="020B0609020204030204" pitchFamily="49" charset="0"/>
              </a:rPr>
              <a:t> [</a:t>
            </a:r>
            <a:r>
              <a:rPr lang="fr-FR" sz="1600" i="1" dirty="0" err="1">
                <a:solidFill>
                  <a:schemeClr val="bg2">
                    <a:lumMod val="25000"/>
                  </a:schemeClr>
                </a:solidFill>
                <a:latin typeface="Consolas" panose="020B0609020204030204" pitchFamily="49" charset="0"/>
              </a:rPr>
              <a:t>package_name</a:t>
            </a:r>
            <a:r>
              <a:rPr lang="fr-FR" sz="1600" dirty="0">
                <a:solidFill>
                  <a:schemeClr val="bg2">
                    <a:lumMod val="25000"/>
                  </a:schemeClr>
                </a:solidFill>
                <a:latin typeface="Consolas" panose="020B0609020204030204" pitchFamily="49" charset="0"/>
              </a:rPr>
              <a:t>] [</a:t>
            </a:r>
            <a:r>
              <a:rPr lang="fr-FR" sz="1600" i="1" dirty="0" err="1">
                <a:solidFill>
                  <a:schemeClr val="bg2">
                    <a:lumMod val="25000"/>
                  </a:schemeClr>
                </a:solidFill>
                <a:latin typeface="Consolas" panose="020B0609020204030204" pitchFamily="49" charset="0"/>
              </a:rPr>
              <a:t>file_name.</a:t>
            </a:r>
            <a:r>
              <a:rPr lang="fr-FR" sz="1600" dirty="0" err="1">
                <a:solidFill>
                  <a:schemeClr val="bg2">
                    <a:lumMod val="25000"/>
                  </a:schemeClr>
                </a:solidFill>
                <a:latin typeface="Consolas" panose="020B0609020204030204" pitchFamily="49" charset="0"/>
              </a:rPr>
              <a:t>launch</a:t>
            </a:r>
            <a:r>
              <a:rPr lang="fr-FR" sz="1600" dirty="0">
                <a:solidFill>
                  <a:schemeClr val="bg2">
                    <a:lumMod val="25000"/>
                  </a:schemeClr>
                </a:solidFill>
                <a:latin typeface="Consolas" panose="020B0609020204030204" pitchFamily="49" charset="0"/>
              </a:rPr>
              <a:t>]</a:t>
            </a:r>
            <a:endParaRPr lang="fr-FR" sz="1600" dirty="0">
              <a:solidFill>
                <a:schemeClr val="bg2">
                  <a:lumMod val="25000"/>
                </a:schemeClr>
              </a:solidFill>
              <a:latin typeface="Consolas" panose="020B0609020204030204" pitchFamily="49" charset="0"/>
            </a:endParaRPr>
          </a:p>
        </p:txBody>
      </p:sp>
      <p:sp>
        <p:nvSpPr>
          <p:cNvPr id="18" name="ZoneTexte 17"/>
          <p:cNvSpPr txBox="1"/>
          <p:nvPr/>
        </p:nvSpPr>
        <p:spPr>
          <a:xfrm>
            <a:off x="460896" y="3833196"/>
            <a:ext cx="5594186" cy="338554"/>
          </a:xfrm>
          <a:prstGeom prst="rect">
            <a:avLst/>
          </a:prstGeom>
          <a:solidFill>
            <a:srgbClr val="F3F5F7"/>
          </a:solidFill>
          <a:ln>
            <a:solidFill>
              <a:srgbClr val="B4C2D0"/>
            </a:solidFill>
          </a:ln>
        </p:spPr>
        <p:txBody>
          <a:bodyPr wrap="square" rtlCol="0">
            <a:spAutoFit/>
          </a:bodyPr>
          <a:lstStyle/>
          <a:p>
            <a:r>
              <a:rPr lang="fr-FR" sz="1600" dirty="0">
                <a:solidFill>
                  <a:schemeClr val="bg2">
                    <a:lumMod val="25000"/>
                  </a:schemeClr>
                </a:solidFill>
                <a:latin typeface="Consolas" panose="020B0609020204030204" pitchFamily="49" charset="0"/>
              </a:rPr>
              <a:t>&gt; </a:t>
            </a:r>
            <a:r>
              <a:rPr lang="fr-FR" sz="1600" dirty="0" err="1">
                <a:solidFill>
                  <a:schemeClr val="bg2">
                    <a:lumMod val="25000"/>
                  </a:schemeClr>
                </a:solidFill>
                <a:latin typeface="Consolas" panose="020B0609020204030204" pitchFamily="49" charset="0"/>
              </a:rPr>
              <a:t>roslaunch</a:t>
            </a:r>
            <a:r>
              <a:rPr lang="fr-FR" sz="1600" dirty="0">
                <a:solidFill>
                  <a:schemeClr val="bg2">
                    <a:lumMod val="25000"/>
                  </a:schemeClr>
                </a:solidFill>
                <a:latin typeface="Consolas" panose="020B0609020204030204" pitchFamily="49" charset="0"/>
              </a:rPr>
              <a:t> [</a:t>
            </a:r>
            <a:r>
              <a:rPr lang="fr-FR" sz="1600" i="1" dirty="0" err="1">
                <a:solidFill>
                  <a:schemeClr val="bg2">
                    <a:lumMod val="25000"/>
                  </a:schemeClr>
                </a:solidFill>
                <a:latin typeface="Consolas" panose="020B0609020204030204" pitchFamily="49" charset="0"/>
              </a:rPr>
              <a:t>file_name.</a:t>
            </a:r>
            <a:r>
              <a:rPr lang="fr-FR" sz="1600" dirty="0" err="1">
                <a:solidFill>
                  <a:schemeClr val="bg2">
                    <a:lumMod val="25000"/>
                  </a:schemeClr>
                </a:solidFill>
                <a:latin typeface="Consolas" panose="020B0609020204030204" pitchFamily="49" charset="0"/>
              </a:rPr>
              <a:t>launch</a:t>
            </a:r>
            <a:r>
              <a:rPr lang="fr-FR" sz="1600" dirty="0">
                <a:solidFill>
                  <a:schemeClr val="bg2">
                    <a:lumMod val="25000"/>
                  </a:schemeClr>
                </a:solidFill>
                <a:latin typeface="Consolas" panose="020B0609020204030204" pitchFamily="49" charset="0"/>
              </a:rPr>
              <a:t>]</a:t>
            </a:r>
            <a:endParaRPr lang="fr-FR" sz="1600" dirty="0">
              <a:solidFill>
                <a:schemeClr val="bg2">
                  <a:lumMod val="25000"/>
                </a:schemeClr>
              </a:solidFill>
              <a:latin typeface="Consolas" panose="020B0609020204030204" pitchFamily="49" charset="0"/>
            </a:endParaRPr>
          </a:p>
        </p:txBody>
      </p:sp>
      <p:pic>
        <p:nvPicPr>
          <p:cNvPr id="3" name="Image 2"/>
          <p:cNvPicPr>
            <a:picLocks noChangeAspect="1"/>
          </p:cNvPicPr>
          <p:nvPr/>
        </p:nvPicPr>
        <p:blipFill>
          <a:blip r:embed="rId2"/>
          <a:stretch>
            <a:fillRect/>
          </a:stretch>
        </p:blipFill>
        <p:spPr>
          <a:xfrm>
            <a:off x="7230757" y="2313257"/>
            <a:ext cx="4581857" cy="3431679"/>
          </a:xfrm>
          <a:prstGeom prst="rect">
            <a:avLst/>
          </a:prstGeom>
        </p:spPr>
      </p:pic>
    </p:spTree>
    <p:extLst>
      <p:ext uri="{BB962C8B-B14F-4D97-AF65-F5344CB8AC3E}">
        <p14:creationId xmlns:p14="http://schemas.microsoft.com/office/powerpoint/2010/main" val="2912348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ROS </a:t>
            </a:r>
            <a:r>
              <a:rPr lang="fr-FR" dirty="0" err="1"/>
              <a:t>Launch</a:t>
            </a:r>
            <a:endParaRPr lang="fr-FR" dirty="0"/>
          </a:p>
        </p:txBody>
      </p:sp>
      <p:sp>
        <p:nvSpPr>
          <p:cNvPr id="17" name="Espace réservé du numéro de diapositive 16"/>
          <p:cNvSpPr>
            <a:spLocks noGrp="1"/>
          </p:cNvSpPr>
          <p:nvPr>
            <p:ph type="sldNum" sz="quarter" idx="12"/>
          </p:nvPr>
        </p:nvSpPr>
        <p:spPr/>
        <p:txBody>
          <a:bodyPr/>
          <a:lstStyle/>
          <a:p>
            <a:fld id="{7C59E55F-A350-4989-9404-8411324CBBDC}" type="slidenum">
              <a:rPr lang="fr-FR" smtClean="0"/>
              <a:pPr/>
              <a:t>29</a:t>
            </a:fld>
            <a:endParaRPr lang="fr-FR" dirty="0"/>
          </a:p>
        </p:txBody>
      </p:sp>
      <p:sp>
        <p:nvSpPr>
          <p:cNvPr id="9" name="Espace réservé du contenu 2"/>
          <p:cNvSpPr txBox="1">
            <a:spLocks/>
          </p:cNvSpPr>
          <p:nvPr/>
        </p:nvSpPr>
        <p:spPr>
          <a:xfrm>
            <a:off x="397626" y="1455115"/>
            <a:ext cx="4415674" cy="474933"/>
          </a:xfrm>
          <a:prstGeom prst="rect">
            <a:avLst/>
          </a:prstGeom>
        </p:spPr>
        <p:txBody>
          <a:bodyPr vert="horz" lIns="91440" tIns="45720" rIns="91440" bIns="45720" rtlCol="0">
            <a:normAutofit/>
          </a:bodyPr>
          <a:lstStyle>
            <a:lvl1pPr marL="355600" indent="-355600" algn="just" defTabSz="914400" rtl="0" eaLnBrk="1" latinLnBrk="0" hangingPunct="1">
              <a:lnSpc>
                <a:spcPct val="90000"/>
              </a:lnSpc>
              <a:spcBef>
                <a:spcPts val="1000"/>
              </a:spcBef>
              <a:buClr>
                <a:srgbClr val="15376D"/>
              </a:buClr>
              <a:buSzPct val="85000"/>
              <a:buFont typeface="Wingdings" panose="05000000000000000000" pitchFamily="2" charset="2"/>
              <a:buChar char="§"/>
              <a:defRPr lang="fr-FR" sz="2000" kern="1200" dirty="0" smtClean="0">
                <a:solidFill>
                  <a:schemeClr val="tx1"/>
                </a:solidFill>
                <a:latin typeface="Arial MT" panose="020B0604020202020204" pitchFamily="34" charset="0"/>
                <a:ea typeface="+mn-ea"/>
                <a:cs typeface="+mn-cs"/>
              </a:defRPr>
            </a:lvl1pPr>
            <a:lvl2pPr marL="787400" indent="-3429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fr-FR" sz="1600" kern="1200" dirty="0" smtClean="0">
                <a:solidFill>
                  <a:schemeClr val="tx1"/>
                </a:solidFill>
                <a:latin typeface="Arial MT"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File Structure</a:t>
            </a:r>
            <a:endParaRPr lang="he-IL" dirty="0"/>
          </a:p>
        </p:txBody>
      </p:sp>
      <p:sp>
        <p:nvSpPr>
          <p:cNvPr id="8" name="Espace réservé du contenu 2"/>
          <p:cNvSpPr>
            <a:spLocks noGrp="1"/>
          </p:cNvSpPr>
          <p:nvPr>
            <p:ph idx="1"/>
          </p:nvPr>
        </p:nvSpPr>
        <p:spPr>
          <a:xfrm>
            <a:off x="1858734" y="6233850"/>
            <a:ext cx="8732069" cy="376076"/>
          </a:xfrm>
        </p:spPr>
        <p:txBody>
          <a:bodyPr>
            <a:normAutofit/>
          </a:bodyPr>
          <a:lstStyle/>
          <a:p>
            <a:pPr marL="0" indent="0">
              <a:buNone/>
            </a:pPr>
            <a:r>
              <a:rPr lang="en-US" sz="1600" dirty="0">
                <a:solidFill>
                  <a:srgbClr val="775BA1"/>
                </a:solidFill>
              </a:rPr>
              <a:t>output</a:t>
            </a:r>
            <a:r>
              <a:rPr lang="en-US" sz="1600" dirty="0"/>
              <a:t>=</a:t>
            </a:r>
            <a:r>
              <a:rPr lang="en-US" sz="1600" dirty="0">
                <a:solidFill>
                  <a:srgbClr val="1D3C94"/>
                </a:solidFill>
              </a:rPr>
              <a:t>“screen”</a:t>
            </a:r>
            <a:r>
              <a:rPr lang="en-US" sz="1600" dirty="0"/>
              <a:t>  makes the ROS log messages appear on the launch terminal window</a:t>
            </a:r>
            <a:endParaRPr lang="fr-FR" sz="1600" dirty="0"/>
          </a:p>
        </p:txBody>
      </p:sp>
      <p:sp>
        <p:nvSpPr>
          <p:cNvPr id="7" name="ZoneTexte 6"/>
          <p:cNvSpPr txBox="1"/>
          <p:nvPr/>
        </p:nvSpPr>
        <p:spPr>
          <a:xfrm>
            <a:off x="587024" y="2443869"/>
            <a:ext cx="11275488" cy="954107"/>
          </a:xfrm>
          <a:prstGeom prst="rect">
            <a:avLst/>
          </a:prstGeom>
          <a:solidFill>
            <a:srgbClr val="F3F5F7"/>
          </a:solidFill>
          <a:ln>
            <a:solidFill>
              <a:srgbClr val="B4C2D0"/>
            </a:solidFill>
          </a:ln>
        </p:spPr>
        <p:txBody>
          <a:bodyPr wrap="square" rtlCol="0">
            <a:spAutoFit/>
          </a:bodyPr>
          <a:lstStyle/>
          <a:p>
            <a:r>
              <a:rPr lang="fr-FR" sz="1400" dirty="0">
                <a:solidFill>
                  <a:schemeClr val="bg2">
                    <a:lumMod val="25000"/>
                  </a:schemeClr>
                </a:solidFill>
                <a:latin typeface="Consolas" panose="020B0609020204030204" pitchFamily="49" charset="0"/>
              </a:rPr>
              <a:t>&lt;</a:t>
            </a:r>
            <a:r>
              <a:rPr lang="fr-FR" sz="1400" dirty="0" err="1">
                <a:solidFill>
                  <a:schemeClr val="bg2">
                    <a:lumMod val="25000"/>
                  </a:schemeClr>
                </a:solidFill>
                <a:latin typeface="Consolas" panose="020B0609020204030204" pitchFamily="49" charset="0"/>
              </a:rPr>
              <a:t>launch</a:t>
            </a:r>
            <a:r>
              <a:rPr lang="fr-FR" sz="1400" dirty="0">
                <a:solidFill>
                  <a:schemeClr val="bg2">
                    <a:lumMod val="25000"/>
                  </a:schemeClr>
                </a:solidFill>
                <a:latin typeface="Consolas" panose="020B0609020204030204" pitchFamily="49" charset="0"/>
              </a:rPr>
              <a:t>&gt;  </a:t>
            </a:r>
          </a:p>
          <a:p>
            <a:r>
              <a:rPr lang="fr-FR" sz="1400" dirty="0">
                <a:solidFill>
                  <a:schemeClr val="bg2">
                    <a:lumMod val="25000"/>
                  </a:schemeClr>
                </a:solidFill>
                <a:latin typeface="Consolas" panose="020B0609020204030204" pitchFamily="49" charset="0"/>
              </a:rPr>
              <a:t>  &lt;</a:t>
            </a:r>
            <a:r>
              <a:rPr lang="fr-FR" sz="1400" dirty="0" err="1">
                <a:solidFill>
                  <a:schemeClr val="bg2">
                    <a:lumMod val="25000"/>
                  </a:schemeClr>
                </a:solidFill>
                <a:latin typeface="Consolas" panose="020B0609020204030204" pitchFamily="49" charset="0"/>
              </a:rPr>
              <a:t>node</a:t>
            </a:r>
            <a:r>
              <a:rPr lang="fr-FR" sz="1400" dirty="0">
                <a:solidFill>
                  <a:schemeClr val="bg2">
                    <a:lumMod val="25000"/>
                  </a:schemeClr>
                </a:solidFill>
                <a:latin typeface="Consolas" panose="020B0609020204030204" pitchFamily="49" charset="0"/>
              </a:rPr>
              <a:t> </a:t>
            </a:r>
            <a:r>
              <a:rPr lang="fr-FR" sz="1400" dirty="0" err="1">
                <a:solidFill>
                  <a:schemeClr val="bg2">
                    <a:lumMod val="25000"/>
                  </a:schemeClr>
                </a:solidFill>
                <a:latin typeface="Consolas" panose="020B0609020204030204" pitchFamily="49" charset="0"/>
              </a:rPr>
              <a:t>name</a:t>
            </a:r>
            <a:r>
              <a:rPr lang="fr-FR" sz="1400" dirty="0" smtClean="0">
                <a:solidFill>
                  <a:schemeClr val="bg2">
                    <a:lumMod val="25000"/>
                  </a:schemeClr>
                </a:solidFill>
                <a:latin typeface="Consolas" panose="020B0609020204030204" pitchFamily="49" charset="0"/>
              </a:rPr>
              <a:t>="</a:t>
            </a:r>
            <a:r>
              <a:rPr lang="fr-FR" sz="1400" dirty="0" err="1" smtClean="0">
                <a:solidFill>
                  <a:schemeClr val="bg2">
                    <a:lumMod val="25000"/>
                  </a:schemeClr>
                </a:solidFill>
                <a:latin typeface="Consolas" panose="020B0609020204030204" pitchFamily="49" charset="0"/>
              </a:rPr>
              <a:t>First_Publisher_Node</a:t>
            </a:r>
            <a:r>
              <a:rPr lang="fr-FR" sz="1400" dirty="0" smtClean="0">
                <a:solidFill>
                  <a:schemeClr val="bg2">
                    <a:lumMod val="25000"/>
                  </a:schemeClr>
                </a:solidFill>
                <a:latin typeface="Consolas" panose="020B0609020204030204" pitchFamily="49" charset="0"/>
              </a:rPr>
              <a:t>" </a:t>
            </a:r>
            <a:r>
              <a:rPr lang="fr-FR" sz="1400" dirty="0" err="1">
                <a:solidFill>
                  <a:schemeClr val="bg2">
                    <a:lumMod val="25000"/>
                  </a:schemeClr>
                </a:solidFill>
                <a:latin typeface="Consolas" panose="020B0609020204030204" pitchFamily="49" charset="0"/>
              </a:rPr>
              <a:t>pkg</a:t>
            </a:r>
            <a:r>
              <a:rPr lang="fr-FR" sz="1400" dirty="0" smtClean="0">
                <a:solidFill>
                  <a:schemeClr val="bg2">
                    <a:lumMod val="25000"/>
                  </a:schemeClr>
                </a:solidFill>
                <a:latin typeface="Consolas" panose="020B0609020204030204" pitchFamily="49" charset="0"/>
              </a:rPr>
              <a:t>="</a:t>
            </a:r>
            <a:r>
              <a:rPr lang="fr-FR" sz="1400" dirty="0" err="1" smtClean="0">
                <a:solidFill>
                  <a:schemeClr val="bg2">
                    <a:lumMod val="25000"/>
                  </a:schemeClr>
                </a:solidFill>
                <a:latin typeface="Consolas" panose="020B0609020204030204" pitchFamily="49" charset="0"/>
              </a:rPr>
              <a:t>beginner_tutorials</a:t>
            </a:r>
            <a:r>
              <a:rPr lang="fr-FR" sz="1400" dirty="0" smtClean="0">
                <a:solidFill>
                  <a:schemeClr val="bg2">
                    <a:lumMod val="25000"/>
                  </a:schemeClr>
                </a:solidFill>
                <a:latin typeface="Consolas" panose="020B0609020204030204" pitchFamily="49" charset="0"/>
              </a:rPr>
              <a:t>" </a:t>
            </a:r>
            <a:r>
              <a:rPr lang="fr-FR" sz="1400" dirty="0">
                <a:solidFill>
                  <a:schemeClr val="bg2">
                    <a:lumMod val="25000"/>
                  </a:schemeClr>
                </a:solidFill>
                <a:latin typeface="Consolas" panose="020B0609020204030204" pitchFamily="49" charset="0"/>
              </a:rPr>
              <a:t>type</a:t>
            </a:r>
            <a:r>
              <a:rPr lang="fr-FR" sz="1400" dirty="0" smtClean="0">
                <a:solidFill>
                  <a:schemeClr val="bg2">
                    <a:lumMod val="25000"/>
                  </a:schemeClr>
                </a:solidFill>
                <a:latin typeface="Consolas" panose="020B0609020204030204" pitchFamily="49" charset="0"/>
              </a:rPr>
              <a:t>="First_Publisher_Node.py"/&gt;</a:t>
            </a:r>
            <a:endParaRPr lang="fr-FR" sz="1400" dirty="0">
              <a:solidFill>
                <a:schemeClr val="bg2">
                  <a:lumMod val="25000"/>
                </a:schemeClr>
              </a:solidFill>
              <a:latin typeface="Consolas" panose="020B0609020204030204" pitchFamily="49" charset="0"/>
            </a:endParaRPr>
          </a:p>
          <a:p>
            <a:r>
              <a:rPr lang="fr-FR" sz="1400" dirty="0">
                <a:solidFill>
                  <a:schemeClr val="bg2">
                    <a:lumMod val="25000"/>
                  </a:schemeClr>
                </a:solidFill>
                <a:latin typeface="Consolas" panose="020B0609020204030204" pitchFamily="49" charset="0"/>
              </a:rPr>
              <a:t> </a:t>
            </a:r>
            <a:r>
              <a:rPr lang="fr-FR" sz="1400" dirty="0" smtClean="0">
                <a:solidFill>
                  <a:schemeClr val="bg2">
                    <a:lumMod val="25000"/>
                  </a:schemeClr>
                </a:solidFill>
                <a:latin typeface="Consolas" panose="020B0609020204030204" pitchFamily="49" charset="0"/>
              </a:rPr>
              <a:t> &lt;</a:t>
            </a:r>
            <a:r>
              <a:rPr lang="fr-FR" sz="1400" dirty="0" err="1">
                <a:solidFill>
                  <a:schemeClr val="bg2">
                    <a:lumMod val="25000"/>
                  </a:schemeClr>
                </a:solidFill>
                <a:latin typeface="Consolas" panose="020B0609020204030204" pitchFamily="49" charset="0"/>
              </a:rPr>
              <a:t>node</a:t>
            </a:r>
            <a:r>
              <a:rPr lang="fr-FR" sz="1400" dirty="0">
                <a:solidFill>
                  <a:schemeClr val="bg2">
                    <a:lumMod val="25000"/>
                  </a:schemeClr>
                </a:solidFill>
                <a:latin typeface="Consolas" panose="020B0609020204030204" pitchFamily="49" charset="0"/>
              </a:rPr>
              <a:t> </a:t>
            </a:r>
            <a:r>
              <a:rPr lang="fr-FR" sz="1400" dirty="0" err="1">
                <a:solidFill>
                  <a:schemeClr val="bg2">
                    <a:lumMod val="25000"/>
                  </a:schemeClr>
                </a:solidFill>
                <a:latin typeface="Consolas" panose="020B0609020204030204" pitchFamily="49" charset="0"/>
              </a:rPr>
              <a:t>name</a:t>
            </a:r>
            <a:r>
              <a:rPr lang="fr-FR" sz="1400" dirty="0">
                <a:solidFill>
                  <a:schemeClr val="bg2">
                    <a:lumMod val="25000"/>
                  </a:schemeClr>
                </a:solidFill>
                <a:latin typeface="Consolas" panose="020B0609020204030204" pitchFamily="49" charset="0"/>
              </a:rPr>
              <a:t>="</a:t>
            </a:r>
            <a:r>
              <a:rPr lang="fr-FR" sz="1400" dirty="0" err="1" smtClean="0">
                <a:solidFill>
                  <a:schemeClr val="bg2">
                    <a:lumMod val="25000"/>
                  </a:schemeClr>
                </a:solidFill>
                <a:latin typeface="Consolas" panose="020B0609020204030204" pitchFamily="49" charset="0"/>
              </a:rPr>
              <a:t>First_Subscriber_Node</a:t>
            </a:r>
            <a:r>
              <a:rPr lang="fr-FR" sz="1400" dirty="0" smtClean="0">
                <a:solidFill>
                  <a:schemeClr val="bg2">
                    <a:lumMod val="25000"/>
                  </a:schemeClr>
                </a:solidFill>
                <a:latin typeface="Consolas" panose="020B0609020204030204" pitchFamily="49" charset="0"/>
              </a:rPr>
              <a:t>" </a:t>
            </a:r>
            <a:r>
              <a:rPr lang="fr-FR" sz="1400" dirty="0" err="1">
                <a:solidFill>
                  <a:schemeClr val="bg2">
                    <a:lumMod val="25000"/>
                  </a:schemeClr>
                </a:solidFill>
                <a:latin typeface="Consolas" panose="020B0609020204030204" pitchFamily="49" charset="0"/>
              </a:rPr>
              <a:t>pkg</a:t>
            </a:r>
            <a:r>
              <a:rPr lang="fr-FR" sz="1400" dirty="0">
                <a:solidFill>
                  <a:schemeClr val="bg2">
                    <a:lumMod val="25000"/>
                  </a:schemeClr>
                </a:solidFill>
                <a:latin typeface="Consolas" panose="020B0609020204030204" pitchFamily="49" charset="0"/>
              </a:rPr>
              <a:t>="</a:t>
            </a:r>
            <a:r>
              <a:rPr lang="fr-FR" sz="1400" dirty="0" err="1">
                <a:solidFill>
                  <a:schemeClr val="bg2">
                    <a:lumMod val="25000"/>
                  </a:schemeClr>
                </a:solidFill>
                <a:latin typeface="Consolas" panose="020B0609020204030204" pitchFamily="49" charset="0"/>
              </a:rPr>
              <a:t>beginner_tutorials</a:t>
            </a:r>
            <a:r>
              <a:rPr lang="fr-FR" sz="1400" dirty="0">
                <a:solidFill>
                  <a:schemeClr val="bg2">
                    <a:lumMod val="25000"/>
                  </a:schemeClr>
                </a:solidFill>
                <a:latin typeface="Consolas" panose="020B0609020204030204" pitchFamily="49" charset="0"/>
              </a:rPr>
              <a:t>" type="</a:t>
            </a:r>
            <a:r>
              <a:rPr lang="fr-FR" sz="1400" dirty="0" smtClean="0">
                <a:solidFill>
                  <a:schemeClr val="bg2">
                    <a:lumMod val="25000"/>
                  </a:schemeClr>
                </a:solidFill>
                <a:latin typeface="Consolas" panose="020B0609020204030204" pitchFamily="49" charset="0"/>
              </a:rPr>
              <a:t>First_Subscriber_Node.py" output</a:t>
            </a:r>
            <a:r>
              <a:rPr lang="fr-FR" sz="1400" dirty="0">
                <a:solidFill>
                  <a:schemeClr val="bg2">
                    <a:lumMod val="25000"/>
                  </a:schemeClr>
                </a:solidFill>
                <a:latin typeface="Consolas" panose="020B0609020204030204" pitchFamily="49" charset="0"/>
              </a:rPr>
              <a:t>="</a:t>
            </a:r>
            <a:r>
              <a:rPr lang="fr-FR" sz="1400" dirty="0" err="1">
                <a:solidFill>
                  <a:schemeClr val="bg2">
                    <a:lumMod val="25000"/>
                  </a:schemeClr>
                </a:solidFill>
                <a:latin typeface="Consolas" panose="020B0609020204030204" pitchFamily="49" charset="0"/>
              </a:rPr>
              <a:t>screen</a:t>
            </a:r>
            <a:r>
              <a:rPr lang="fr-FR" sz="1400" dirty="0">
                <a:solidFill>
                  <a:schemeClr val="bg2">
                    <a:lumMod val="25000"/>
                  </a:schemeClr>
                </a:solidFill>
                <a:latin typeface="Consolas" panose="020B0609020204030204" pitchFamily="49" charset="0"/>
              </a:rPr>
              <a:t>"/&gt; </a:t>
            </a:r>
          </a:p>
          <a:p>
            <a:r>
              <a:rPr lang="fr-FR" sz="1400" dirty="0">
                <a:solidFill>
                  <a:schemeClr val="bg2">
                    <a:lumMod val="25000"/>
                  </a:schemeClr>
                </a:solidFill>
                <a:latin typeface="Consolas" panose="020B0609020204030204" pitchFamily="49" charset="0"/>
              </a:rPr>
              <a:t>&lt;/</a:t>
            </a:r>
            <a:r>
              <a:rPr lang="fr-FR" sz="1400" dirty="0" err="1">
                <a:solidFill>
                  <a:schemeClr val="bg2">
                    <a:lumMod val="25000"/>
                  </a:schemeClr>
                </a:solidFill>
                <a:latin typeface="Consolas" panose="020B0609020204030204" pitchFamily="49" charset="0"/>
              </a:rPr>
              <a:t>launch</a:t>
            </a:r>
            <a:r>
              <a:rPr lang="fr-FR" sz="1400" dirty="0">
                <a:solidFill>
                  <a:schemeClr val="bg2">
                    <a:lumMod val="25000"/>
                  </a:schemeClr>
                </a:solidFill>
                <a:latin typeface="Consolas" panose="020B0609020204030204" pitchFamily="49" charset="0"/>
              </a:rPr>
              <a:t>&gt;</a:t>
            </a:r>
          </a:p>
        </p:txBody>
      </p:sp>
      <p:sp>
        <p:nvSpPr>
          <p:cNvPr id="10" name="Espace réservé du contenu 2"/>
          <p:cNvSpPr txBox="1">
            <a:spLocks/>
          </p:cNvSpPr>
          <p:nvPr/>
        </p:nvSpPr>
        <p:spPr>
          <a:xfrm>
            <a:off x="690690" y="3990579"/>
            <a:ext cx="10842799" cy="2374404"/>
          </a:xfrm>
          <a:prstGeom prst="rect">
            <a:avLst/>
          </a:prstGeom>
        </p:spPr>
        <p:txBody>
          <a:bodyPr vert="horz" lIns="91440" tIns="45720" rIns="91440" bIns="45720" rtlCol="0">
            <a:normAutofit/>
          </a:bodyPr>
          <a:lstStyle>
            <a:lvl1pPr marL="355600" indent="-355600" algn="just" defTabSz="914400" rtl="0" eaLnBrk="1" latinLnBrk="0" hangingPunct="1">
              <a:lnSpc>
                <a:spcPct val="90000"/>
              </a:lnSpc>
              <a:spcBef>
                <a:spcPts val="1000"/>
              </a:spcBef>
              <a:buClr>
                <a:srgbClr val="15376D"/>
              </a:buClr>
              <a:buSzPct val="85000"/>
              <a:buFont typeface="Wingdings" panose="05000000000000000000" pitchFamily="2" charset="2"/>
              <a:buChar char="§"/>
              <a:defRPr lang="fr-FR" sz="2000" kern="1200" dirty="0" smtClean="0">
                <a:solidFill>
                  <a:schemeClr val="tx1"/>
                </a:solidFill>
                <a:latin typeface="Arial MT" panose="020B0604020202020204" pitchFamily="34" charset="0"/>
                <a:ea typeface="+mn-ea"/>
                <a:cs typeface="+mn-cs"/>
              </a:defRPr>
            </a:lvl1pPr>
            <a:lvl2pPr marL="787400" indent="-3429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fr-FR" sz="1600" kern="1200" dirty="0" smtClean="0">
                <a:solidFill>
                  <a:schemeClr val="tx1"/>
                </a:solidFill>
                <a:latin typeface="Arial MT"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smtClean="0"/>
              <a:t>launch</a:t>
            </a:r>
            <a:r>
              <a:rPr lang="en-US" sz="1800" dirty="0"/>
              <a:t>: root element of the Launch files. This is an XML document, and every XML </a:t>
            </a:r>
            <a:r>
              <a:rPr lang="en-US" sz="1800" dirty="0" smtClean="0"/>
              <a:t>document has one</a:t>
            </a:r>
          </a:p>
          <a:p>
            <a:r>
              <a:rPr lang="en-US" sz="1800" b="1" dirty="0" smtClean="0"/>
              <a:t>node</a:t>
            </a:r>
            <a:r>
              <a:rPr lang="en-US" sz="1800" dirty="0" smtClean="0"/>
              <a:t>: each &lt;node&gt; tag specifies a node to be launched</a:t>
            </a:r>
          </a:p>
          <a:p>
            <a:r>
              <a:rPr lang="en-US" sz="1800" b="1" dirty="0"/>
              <a:t>n</a:t>
            </a:r>
            <a:r>
              <a:rPr lang="en-US" sz="1800" b="1" dirty="0" smtClean="0"/>
              <a:t>ame</a:t>
            </a:r>
            <a:r>
              <a:rPr lang="en-US" sz="1800" dirty="0" smtClean="0"/>
              <a:t>: name of the node (free to choose)</a:t>
            </a:r>
          </a:p>
          <a:p>
            <a:r>
              <a:rPr lang="en-US" sz="1800" b="1" dirty="0" err="1"/>
              <a:t>p</a:t>
            </a:r>
            <a:r>
              <a:rPr lang="en-US" sz="1800" b="1" dirty="0" err="1" smtClean="0"/>
              <a:t>kg</a:t>
            </a:r>
            <a:r>
              <a:rPr lang="en-US" sz="1800" dirty="0" smtClean="0"/>
              <a:t>: package containing the node</a:t>
            </a:r>
          </a:p>
          <a:p>
            <a:r>
              <a:rPr lang="en-US" sz="1800" b="1" dirty="0" smtClean="0"/>
              <a:t>type</a:t>
            </a:r>
            <a:r>
              <a:rPr lang="en-US" sz="1800" dirty="0" smtClean="0"/>
              <a:t>: </a:t>
            </a:r>
            <a:r>
              <a:rPr lang="fr-FR" dirty="0"/>
              <a:t>the </a:t>
            </a:r>
            <a:r>
              <a:rPr lang="fr-FR" dirty="0" err="1"/>
              <a:t>executable</a:t>
            </a:r>
            <a:r>
              <a:rPr lang="fr-FR" dirty="0"/>
              <a:t> </a:t>
            </a:r>
            <a:r>
              <a:rPr lang="fr-FR" dirty="0" err="1" smtClean="0"/>
              <a:t>name</a:t>
            </a:r>
            <a:endParaRPr lang="fr-FR" dirty="0" smtClean="0"/>
          </a:p>
          <a:p>
            <a:r>
              <a:rPr lang="fr-FR" sz="1800" b="1" dirty="0" smtClean="0"/>
              <a:t>output</a:t>
            </a:r>
            <a:r>
              <a:rPr lang="fr-FR" sz="1800" dirty="0" smtClean="0"/>
              <a:t>: </a:t>
            </a:r>
            <a:r>
              <a:rPr lang="fr-FR" sz="1800" dirty="0" err="1" smtClean="0"/>
              <a:t>specifies</a:t>
            </a:r>
            <a:r>
              <a:rPr lang="fr-FR" sz="1800" dirty="0" smtClean="0"/>
              <a:t> </a:t>
            </a:r>
            <a:r>
              <a:rPr lang="fr-FR" sz="1800" dirty="0" err="1" smtClean="0"/>
              <a:t>where</a:t>
            </a:r>
            <a:r>
              <a:rPr lang="fr-FR" sz="1800" dirty="0" smtClean="0"/>
              <a:t> to output log messages (</a:t>
            </a:r>
            <a:r>
              <a:rPr lang="fr-FR" sz="1800" dirty="0" err="1" smtClean="0"/>
              <a:t>screen</a:t>
            </a:r>
            <a:r>
              <a:rPr lang="fr-FR" sz="1800" dirty="0" smtClean="0"/>
              <a:t> -&gt; consol, log -&gt; log file)</a:t>
            </a:r>
            <a:endParaRPr lang="en-US" sz="1800" dirty="0"/>
          </a:p>
        </p:txBody>
      </p:sp>
      <p:sp>
        <p:nvSpPr>
          <p:cNvPr id="11" name="ZoneTexte 10"/>
          <p:cNvSpPr txBox="1"/>
          <p:nvPr/>
        </p:nvSpPr>
        <p:spPr>
          <a:xfrm>
            <a:off x="587024" y="2106099"/>
            <a:ext cx="4783782" cy="307777"/>
          </a:xfrm>
          <a:prstGeom prst="rect">
            <a:avLst/>
          </a:prstGeom>
          <a:noFill/>
        </p:spPr>
        <p:txBody>
          <a:bodyPr wrap="square" rtlCol="0">
            <a:spAutoFit/>
          </a:bodyPr>
          <a:lstStyle/>
          <a:p>
            <a:r>
              <a:rPr lang="fr-FR" sz="1400" i="1" dirty="0" err="1" smtClean="0">
                <a:solidFill>
                  <a:schemeClr val="bg2">
                    <a:lumMod val="25000"/>
                  </a:schemeClr>
                </a:solidFill>
                <a:latin typeface="Consolas" panose="020B0609020204030204" pitchFamily="49" charset="0"/>
              </a:rPr>
              <a:t>chat.launch</a:t>
            </a:r>
            <a:endParaRPr lang="fr-FR" sz="1400" i="1" dirty="0"/>
          </a:p>
        </p:txBody>
      </p:sp>
    </p:spTree>
    <p:extLst>
      <p:ext uri="{BB962C8B-B14F-4D97-AF65-F5344CB8AC3E}">
        <p14:creationId xmlns:p14="http://schemas.microsoft.com/office/powerpoint/2010/main" val="3760879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Create</a:t>
            </a:r>
            <a:r>
              <a:rPr lang="fr-FR" dirty="0"/>
              <a:t> first </a:t>
            </a:r>
            <a:r>
              <a:rPr lang="fr-FR" dirty="0" err="1"/>
              <a:t>node</a:t>
            </a:r>
            <a:r>
              <a:rPr lang="fr-FR" dirty="0"/>
              <a:t> </a:t>
            </a:r>
            <a:r>
              <a:rPr lang="fr-FR" i="1" dirty="0"/>
              <a:t>Hello World</a:t>
            </a:r>
          </a:p>
        </p:txBody>
      </p:sp>
      <p:sp>
        <p:nvSpPr>
          <p:cNvPr id="17" name="Espace réservé du numéro de diapositive 16"/>
          <p:cNvSpPr>
            <a:spLocks noGrp="1"/>
          </p:cNvSpPr>
          <p:nvPr>
            <p:ph type="sldNum" sz="quarter" idx="12"/>
          </p:nvPr>
        </p:nvSpPr>
        <p:spPr/>
        <p:txBody>
          <a:bodyPr/>
          <a:lstStyle/>
          <a:p>
            <a:fld id="{7C59E55F-A350-4989-9404-8411324CBBDC}" type="slidenum">
              <a:rPr lang="fr-FR" smtClean="0"/>
              <a:pPr/>
              <a:t>3</a:t>
            </a:fld>
            <a:endParaRPr lang="fr-FR" dirty="0"/>
          </a:p>
        </p:txBody>
      </p:sp>
      <p:sp>
        <p:nvSpPr>
          <p:cNvPr id="9" name="Espace réservé du contenu 2"/>
          <p:cNvSpPr txBox="1">
            <a:spLocks/>
          </p:cNvSpPr>
          <p:nvPr/>
        </p:nvSpPr>
        <p:spPr>
          <a:xfrm>
            <a:off x="397625" y="1455115"/>
            <a:ext cx="5412625" cy="474933"/>
          </a:xfrm>
          <a:prstGeom prst="rect">
            <a:avLst/>
          </a:prstGeom>
        </p:spPr>
        <p:txBody>
          <a:bodyPr vert="horz" lIns="91440" tIns="45720" rIns="91440" bIns="45720" rtlCol="0">
            <a:normAutofit/>
          </a:bodyPr>
          <a:lstStyle>
            <a:lvl1pPr marL="355600" indent="-355600" algn="just" defTabSz="914400" rtl="0" eaLnBrk="1" latinLnBrk="0" hangingPunct="1">
              <a:lnSpc>
                <a:spcPct val="90000"/>
              </a:lnSpc>
              <a:spcBef>
                <a:spcPts val="1000"/>
              </a:spcBef>
              <a:buClr>
                <a:srgbClr val="15376D"/>
              </a:buClr>
              <a:buSzPct val="85000"/>
              <a:buFont typeface="Wingdings" panose="05000000000000000000" pitchFamily="2" charset="2"/>
              <a:buChar char="§"/>
              <a:defRPr lang="fr-FR" sz="2000" kern="1200" dirty="0" smtClean="0">
                <a:solidFill>
                  <a:schemeClr val="tx1"/>
                </a:solidFill>
                <a:latin typeface="Arial MT" panose="020B0604020202020204" pitchFamily="34" charset="0"/>
                <a:ea typeface="+mn-ea"/>
                <a:cs typeface="+mn-cs"/>
              </a:defRPr>
            </a:lvl1pPr>
            <a:lvl2pPr marL="787400" indent="-3429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fr-FR" sz="1600" kern="1200" dirty="0" smtClean="0">
                <a:solidFill>
                  <a:schemeClr val="tx1"/>
                </a:solidFill>
                <a:latin typeface="Arial MT"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with </a:t>
            </a:r>
            <a:r>
              <a:rPr lang="en-US" sz="2400" b="1" dirty="0" err="1"/>
              <a:t>roscpp</a:t>
            </a:r>
            <a:r>
              <a:rPr lang="en-US" sz="2400" dirty="0"/>
              <a:t> (C++ Client Library)</a:t>
            </a:r>
            <a:endParaRPr lang="he-IL" dirty="0"/>
          </a:p>
        </p:txBody>
      </p:sp>
      <p:pic>
        <p:nvPicPr>
          <p:cNvPr id="8" name="Image 7"/>
          <p:cNvPicPr>
            <a:picLocks noChangeAspect="1"/>
          </p:cNvPicPr>
          <p:nvPr/>
        </p:nvPicPr>
        <p:blipFill rotWithShape="1">
          <a:blip r:embed="rId2"/>
          <a:srcRect l="37348" t="20976"/>
          <a:stretch/>
        </p:blipFill>
        <p:spPr>
          <a:xfrm>
            <a:off x="4762499" y="2286613"/>
            <a:ext cx="7312333" cy="4181475"/>
          </a:xfrm>
          <a:prstGeom prst="rect">
            <a:avLst/>
          </a:prstGeom>
        </p:spPr>
      </p:pic>
      <p:sp>
        <p:nvSpPr>
          <p:cNvPr id="6" name="ZoneTexte 5"/>
          <p:cNvSpPr txBox="1"/>
          <p:nvPr/>
        </p:nvSpPr>
        <p:spPr>
          <a:xfrm>
            <a:off x="569791" y="2286613"/>
            <a:ext cx="4307009" cy="3416320"/>
          </a:xfrm>
          <a:prstGeom prst="rect">
            <a:avLst/>
          </a:prstGeom>
          <a:solidFill>
            <a:srgbClr val="F3F5F7"/>
          </a:solidFill>
          <a:ln>
            <a:solidFill>
              <a:srgbClr val="B4C2D0"/>
            </a:solidFill>
          </a:ln>
        </p:spPr>
        <p:txBody>
          <a:bodyPr wrap="square" rtlCol="0">
            <a:spAutoFit/>
          </a:bodyPr>
          <a:lstStyle/>
          <a:p>
            <a:r>
              <a:rPr lang="en-US" sz="1200" dirty="0">
                <a:solidFill>
                  <a:srgbClr val="000000"/>
                </a:solidFill>
                <a:latin typeface="Consolas"/>
                <a:ea typeface="Calibri"/>
                <a:cs typeface="Arial"/>
              </a:rPr>
              <a:t>#include </a:t>
            </a:r>
            <a:r>
              <a:rPr lang="en-US" sz="1200" dirty="0">
                <a:solidFill>
                  <a:srgbClr val="2A00FF"/>
                </a:solidFill>
                <a:latin typeface="Consolas"/>
                <a:ea typeface="Calibri"/>
                <a:cs typeface="Arial"/>
              </a:rPr>
              <a:t>&lt;</a:t>
            </a:r>
            <a:r>
              <a:rPr lang="en-US" sz="1200" dirty="0" err="1">
                <a:solidFill>
                  <a:srgbClr val="2A00FF"/>
                </a:solidFill>
                <a:latin typeface="Consolas"/>
                <a:ea typeface="Calibri"/>
                <a:cs typeface="Arial"/>
              </a:rPr>
              <a:t>ros</a:t>
            </a:r>
            <a:r>
              <a:rPr lang="en-US" sz="1200" dirty="0">
                <a:solidFill>
                  <a:srgbClr val="2A00FF"/>
                </a:solidFill>
                <a:latin typeface="Consolas"/>
                <a:ea typeface="Calibri"/>
                <a:cs typeface="Arial"/>
              </a:rPr>
              <a:t>/</a:t>
            </a:r>
            <a:r>
              <a:rPr lang="en-US" sz="1200" dirty="0" err="1">
                <a:solidFill>
                  <a:srgbClr val="2A00FF"/>
                </a:solidFill>
                <a:latin typeface="Consolas"/>
                <a:ea typeface="Calibri"/>
                <a:cs typeface="Arial"/>
              </a:rPr>
              <a:t>ros.h</a:t>
            </a:r>
            <a:r>
              <a:rPr lang="en-US" sz="1200" dirty="0">
                <a:solidFill>
                  <a:srgbClr val="2A00FF"/>
                </a:solidFill>
                <a:latin typeface="Consolas"/>
                <a:ea typeface="Calibri"/>
                <a:cs typeface="Arial"/>
              </a:rPr>
              <a:t>&gt;</a:t>
            </a:r>
          </a:p>
          <a:p>
            <a:endParaRPr lang="en-US" sz="1200" dirty="0">
              <a:solidFill>
                <a:srgbClr val="000000"/>
              </a:solidFill>
              <a:latin typeface="Consolas"/>
              <a:ea typeface="Calibri"/>
              <a:cs typeface="Arial"/>
            </a:endParaRPr>
          </a:p>
          <a:p>
            <a:r>
              <a:rPr lang="en-US" sz="1200" b="1" dirty="0" err="1" smtClean="0">
                <a:solidFill>
                  <a:srgbClr val="7F0055"/>
                </a:solidFill>
                <a:latin typeface="Consolas"/>
                <a:ea typeface="Calibri"/>
                <a:cs typeface="Arial"/>
              </a:rPr>
              <a:t>int</a:t>
            </a:r>
            <a:r>
              <a:rPr lang="en-US" sz="1200" dirty="0" smtClean="0">
                <a:solidFill>
                  <a:srgbClr val="000000"/>
                </a:solidFill>
                <a:latin typeface="Consolas"/>
                <a:ea typeface="Calibri"/>
                <a:cs typeface="Arial"/>
              </a:rPr>
              <a:t> main(</a:t>
            </a:r>
            <a:r>
              <a:rPr lang="en-US" sz="1200" b="1" dirty="0" err="1">
                <a:solidFill>
                  <a:srgbClr val="7F0055"/>
                </a:solidFill>
                <a:latin typeface="Consolas"/>
                <a:ea typeface="Calibri"/>
                <a:cs typeface="Arial"/>
              </a:rPr>
              <a:t>int</a:t>
            </a:r>
            <a:r>
              <a:rPr lang="en-US" sz="1200" b="1" dirty="0">
                <a:solidFill>
                  <a:srgbClr val="7F0055"/>
                </a:solidFill>
                <a:latin typeface="Consolas"/>
                <a:ea typeface="Calibri"/>
                <a:cs typeface="Arial"/>
              </a:rPr>
              <a:t> </a:t>
            </a:r>
            <a:r>
              <a:rPr lang="en-US" sz="1200" dirty="0" err="1">
                <a:latin typeface="Consolas"/>
                <a:ea typeface="Calibri"/>
                <a:cs typeface="Arial"/>
              </a:rPr>
              <a:t>argc</a:t>
            </a:r>
            <a:r>
              <a:rPr lang="en-US" sz="1200" dirty="0">
                <a:solidFill>
                  <a:srgbClr val="000000"/>
                </a:solidFill>
                <a:latin typeface="Consolas"/>
                <a:ea typeface="Calibri"/>
                <a:cs typeface="Arial"/>
              </a:rPr>
              <a:t>, </a:t>
            </a:r>
            <a:r>
              <a:rPr lang="en-US" sz="1200" b="1" dirty="0">
                <a:solidFill>
                  <a:srgbClr val="7F0055"/>
                </a:solidFill>
                <a:latin typeface="Consolas"/>
                <a:ea typeface="Calibri"/>
                <a:cs typeface="Arial"/>
              </a:rPr>
              <a:t>char** </a:t>
            </a:r>
            <a:r>
              <a:rPr lang="en-US" sz="1200" dirty="0" err="1">
                <a:latin typeface="Consolas"/>
                <a:ea typeface="Calibri"/>
                <a:cs typeface="Arial"/>
              </a:rPr>
              <a:t>argv</a:t>
            </a:r>
            <a:r>
              <a:rPr lang="en-US" sz="1200" dirty="0">
                <a:solidFill>
                  <a:srgbClr val="000000"/>
                </a:solidFill>
                <a:latin typeface="Consolas"/>
                <a:ea typeface="Calibri"/>
                <a:cs typeface="Arial"/>
              </a:rPr>
              <a:t>)</a:t>
            </a:r>
          </a:p>
          <a:p>
            <a:r>
              <a:rPr lang="en-US" sz="1200" dirty="0" smtClean="0">
                <a:solidFill>
                  <a:srgbClr val="000000"/>
                </a:solidFill>
                <a:latin typeface="Consolas"/>
                <a:ea typeface="Calibri"/>
                <a:cs typeface="Arial"/>
              </a:rPr>
              <a:t>{</a:t>
            </a:r>
            <a:endParaRPr lang="en-US" sz="1200" dirty="0">
              <a:solidFill>
                <a:srgbClr val="000000"/>
              </a:solidFill>
              <a:latin typeface="Consolas"/>
              <a:ea typeface="Calibri"/>
              <a:cs typeface="Arial"/>
            </a:endParaRPr>
          </a:p>
          <a:p>
            <a:r>
              <a:rPr lang="en-US" sz="1200" dirty="0">
                <a:solidFill>
                  <a:srgbClr val="000000"/>
                </a:solidFill>
                <a:latin typeface="Consolas"/>
                <a:ea typeface="Calibri"/>
                <a:cs typeface="Arial"/>
              </a:rPr>
              <a:t>  </a:t>
            </a:r>
            <a:r>
              <a:rPr lang="en-US" sz="1200" dirty="0" err="1">
                <a:solidFill>
                  <a:srgbClr val="000000"/>
                </a:solidFill>
                <a:latin typeface="Consolas"/>
                <a:ea typeface="Calibri"/>
                <a:cs typeface="Arial"/>
              </a:rPr>
              <a:t>ros</a:t>
            </a:r>
            <a:r>
              <a:rPr lang="en-US" sz="1200" dirty="0">
                <a:solidFill>
                  <a:srgbClr val="000000"/>
                </a:solidFill>
                <a:latin typeface="Consolas"/>
                <a:ea typeface="Calibri"/>
                <a:cs typeface="Arial"/>
              </a:rPr>
              <a:t>::</a:t>
            </a:r>
            <a:r>
              <a:rPr lang="en-US" sz="1200" dirty="0" err="1">
                <a:solidFill>
                  <a:srgbClr val="000000"/>
                </a:solidFill>
                <a:latin typeface="Consolas"/>
                <a:ea typeface="Calibri"/>
                <a:cs typeface="Arial"/>
              </a:rPr>
              <a:t>init</a:t>
            </a:r>
            <a:r>
              <a:rPr lang="en-US" sz="1200" dirty="0">
                <a:solidFill>
                  <a:srgbClr val="000000"/>
                </a:solidFill>
                <a:latin typeface="Consolas"/>
                <a:ea typeface="Calibri"/>
                <a:cs typeface="Arial"/>
              </a:rPr>
              <a:t>(</a:t>
            </a:r>
            <a:r>
              <a:rPr lang="en-US" sz="1200" dirty="0" err="1">
                <a:solidFill>
                  <a:srgbClr val="000000"/>
                </a:solidFill>
                <a:latin typeface="Consolas"/>
                <a:ea typeface="Calibri"/>
                <a:cs typeface="Arial"/>
              </a:rPr>
              <a:t>argc</a:t>
            </a:r>
            <a:r>
              <a:rPr lang="en-US" sz="1200" dirty="0">
                <a:solidFill>
                  <a:srgbClr val="000000"/>
                </a:solidFill>
                <a:latin typeface="Consolas"/>
                <a:ea typeface="Calibri"/>
                <a:cs typeface="Arial"/>
              </a:rPr>
              <a:t>, </a:t>
            </a:r>
            <a:r>
              <a:rPr lang="en-US" sz="1200" dirty="0" err="1">
                <a:solidFill>
                  <a:srgbClr val="000000"/>
                </a:solidFill>
                <a:latin typeface="Consolas"/>
                <a:ea typeface="Calibri"/>
                <a:cs typeface="Arial"/>
              </a:rPr>
              <a:t>argv</a:t>
            </a:r>
            <a:r>
              <a:rPr lang="en-US" sz="1200" dirty="0">
                <a:solidFill>
                  <a:srgbClr val="000000"/>
                </a:solidFill>
                <a:latin typeface="Consolas"/>
                <a:ea typeface="Calibri"/>
                <a:cs typeface="Arial"/>
              </a:rPr>
              <a:t>, </a:t>
            </a:r>
            <a:r>
              <a:rPr lang="en-US" sz="1200" dirty="0">
                <a:solidFill>
                  <a:srgbClr val="2A00FF"/>
                </a:solidFill>
                <a:latin typeface="Consolas"/>
                <a:ea typeface="Calibri"/>
                <a:cs typeface="Arial"/>
              </a:rPr>
              <a:t>"</a:t>
            </a:r>
            <a:r>
              <a:rPr lang="en-US" sz="1200" dirty="0" err="1">
                <a:solidFill>
                  <a:srgbClr val="2A00FF"/>
                </a:solidFill>
                <a:latin typeface="Consolas"/>
                <a:ea typeface="Calibri"/>
                <a:cs typeface="Arial"/>
              </a:rPr>
              <a:t>hello_world</a:t>
            </a:r>
            <a:r>
              <a:rPr lang="en-US" sz="1200" dirty="0">
                <a:solidFill>
                  <a:srgbClr val="2A00FF"/>
                </a:solidFill>
                <a:latin typeface="Consolas"/>
                <a:ea typeface="Calibri"/>
                <a:cs typeface="Arial"/>
              </a:rPr>
              <a:t>"</a:t>
            </a:r>
            <a:r>
              <a:rPr lang="en-US" sz="1200" dirty="0">
                <a:solidFill>
                  <a:srgbClr val="000000"/>
                </a:solidFill>
                <a:latin typeface="Consolas"/>
                <a:ea typeface="Calibri"/>
                <a:cs typeface="Arial"/>
              </a:rPr>
              <a:t>);</a:t>
            </a:r>
          </a:p>
          <a:p>
            <a:r>
              <a:rPr lang="en-US" sz="1200" dirty="0">
                <a:solidFill>
                  <a:srgbClr val="000000"/>
                </a:solidFill>
                <a:latin typeface="Consolas"/>
                <a:ea typeface="Calibri"/>
                <a:cs typeface="Arial"/>
              </a:rPr>
              <a:t>  </a:t>
            </a:r>
            <a:r>
              <a:rPr lang="en-US" sz="1200" dirty="0" err="1">
                <a:solidFill>
                  <a:srgbClr val="000000"/>
                </a:solidFill>
                <a:latin typeface="Consolas"/>
                <a:ea typeface="Calibri"/>
                <a:cs typeface="Arial"/>
              </a:rPr>
              <a:t>ros</a:t>
            </a:r>
            <a:r>
              <a:rPr lang="en-US" sz="1200" dirty="0">
                <a:solidFill>
                  <a:srgbClr val="000000"/>
                </a:solidFill>
                <a:latin typeface="Consolas"/>
                <a:ea typeface="Calibri"/>
                <a:cs typeface="Arial"/>
              </a:rPr>
              <a:t>::</a:t>
            </a:r>
            <a:r>
              <a:rPr lang="en-US" sz="1200" dirty="0" err="1">
                <a:solidFill>
                  <a:srgbClr val="000000"/>
                </a:solidFill>
                <a:latin typeface="Consolas"/>
                <a:ea typeface="Calibri"/>
                <a:cs typeface="Arial"/>
              </a:rPr>
              <a:t>NodeHandle</a:t>
            </a:r>
            <a:r>
              <a:rPr lang="en-US" sz="1200" dirty="0">
                <a:solidFill>
                  <a:srgbClr val="000000"/>
                </a:solidFill>
                <a:latin typeface="Consolas"/>
                <a:ea typeface="Calibri"/>
                <a:cs typeface="Arial"/>
              </a:rPr>
              <a:t> </a:t>
            </a:r>
            <a:r>
              <a:rPr lang="en-US" sz="1200" dirty="0" err="1">
                <a:solidFill>
                  <a:srgbClr val="000000"/>
                </a:solidFill>
                <a:latin typeface="Consolas"/>
                <a:ea typeface="Calibri"/>
                <a:cs typeface="Arial"/>
              </a:rPr>
              <a:t>nodeHandle</a:t>
            </a:r>
            <a:r>
              <a:rPr lang="en-US" sz="1200" dirty="0">
                <a:solidFill>
                  <a:srgbClr val="000000"/>
                </a:solidFill>
                <a:latin typeface="Consolas"/>
                <a:ea typeface="Calibri"/>
                <a:cs typeface="Arial"/>
              </a:rPr>
              <a:t>;</a:t>
            </a:r>
          </a:p>
          <a:p>
            <a:r>
              <a:rPr lang="en-US" sz="1200" dirty="0">
                <a:solidFill>
                  <a:srgbClr val="000000"/>
                </a:solidFill>
                <a:latin typeface="Consolas"/>
                <a:ea typeface="Calibri"/>
                <a:cs typeface="Arial"/>
              </a:rPr>
              <a:t>  </a:t>
            </a:r>
            <a:r>
              <a:rPr lang="en-US" sz="1200" dirty="0" err="1">
                <a:solidFill>
                  <a:srgbClr val="000000"/>
                </a:solidFill>
                <a:latin typeface="Consolas"/>
                <a:ea typeface="Calibri"/>
                <a:cs typeface="Arial"/>
              </a:rPr>
              <a:t>ros</a:t>
            </a:r>
            <a:r>
              <a:rPr lang="en-US" sz="1200" dirty="0">
                <a:solidFill>
                  <a:srgbClr val="000000"/>
                </a:solidFill>
                <a:latin typeface="Consolas"/>
                <a:ea typeface="Calibri"/>
                <a:cs typeface="Arial"/>
              </a:rPr>
              <a:t>::Rate </a:t>
            </a:r>
            <a:r>
              <a:rPr lang="en-US" sz="1200" dirty="0" err="1">
                <a:solidFill>
                  <a:srgbClr val="000000"/>
                </a:solidFill>
                <a:latin typeface="Consolas"/>
                <a:ea typeface="Calibri"/>
                <a:cs typeface="Arial"/>
              </a:rPr>
              <a:t>loopRate</a:t>
            </a:r>
            <a:r>
              <a:rPr lang="en-US" sz="1200" dirty="0">
                <a:solidFill>
                  <a:srgbClr val="000000"/>
                </a:solidFill>
                <a:latin typeface="Consolas"/>
                <a:ea typeface="Calibri"/>
                <a:cs typeface="Arial"/>
              </a:rPr>
              <a:t>(10);</a:t>
            </a:r>
          </a:p>
          <a:p>
            <a:endParaRPr lang="en-US" sz="1200" dirty="0">
              <a:solidFill>
                <a:srgbClr val="000000"/>
              </a:solidFill>
              <a:latin typeface="Consolas"/>
              <a:ea typeface="Calibri"/>
              <a:cs typeface="Arial"/>
            </a:endParaRPr>
          </a:p>
          <a:p>
            <a:r>
              <a:rPr lang="en-US" sz="1200" dirty="0">
                <a:solidFill>
                  <a:srgbClr val="000000"/>
                </a:solidFill>
                <a:latin typeface="Consolas"/>
                <a:ea typeface="Calibri"/>
                <a:cs typeface="Arial"/>
              </a:rPr>
              <a:t>  </a:t>
            </a:r>
            <a:r>
              <a:rPr lang="en-US" sz="1200" b="1" dirty="0">
                <a:solidFill>
                  <a:srgbClr val="7F0055"/>
                </a:solidFill>
                <a:latin typeface="Consolas"/>
                <a:ea typeface="Calibri"/>
                <a:cs typeface="Arial"/>
              </a:rPr>
              <a:t>unsigned </a:t>
            </a:r>
            <a:r>
              <a:rPr lang="en-US" sz="1200" b="1" dirty="0" err="1">
                <a:solidFill>
                  <a:srgbClr val="7F0055"/>
                </a:solidFill>
                <a:latin typeface="Consolas"/>
                <a:ea typeface="Calibri"/>
                <a:cs typeface="Arial"/>
              </a:rPr>
              <a:t>int</a:t>
            </a:r>
            <a:r>
              <a:rPr lang="en-US" sz="1200" b="1" dirty="0">
                <a:solidFill>
                  <a:srgbClr val="7F0055"/>
                </a:solidFill>
                <a:latin typeface="Consolas"/>
                <a:ea typeface="Calibri"/>
                <a:cs typeface="Arial"/>
              </a:rPr>
              <a:t> </a:t>
            </a:r>
            <a:r>
              <a:rPr lang="en-US" sz="1200" dirty="0">
                <a:solidFill>
                  <a:srgbClr val="000000"/>
                </a:solidFill>
                <a:latin typeface="Consolas"/>
                <a:ea typeface="Calibri"/>
                <a:cs typeface="Arial"/>
              </a:rPr>
              <a:t>count =0;</a:t>
            </a:r>
          </a:p>
          <a:p>
            <a:r>
              <a:rPr lang="en-US" sz="1200" dirty="0">
                <a:solidFill>
                  <a:srgbClr val="000000"/>
                </a:solidFill>
                <a:latin typeface="Consolas"/>
                <a:ea typeface="Calibri"/>
                <a:cs typeface="Arial"/>
              </a:rPr>
              <a:t>  while (</a:t>
            </a:r>
            <a:r>
              <a:rPr lang="en-US" sz="1200" dirty="0" err="1">
                <a:solidFill>
                  <a:srgbClr val="000000"/>
                </a:solidFill>
                <a:latin typeface="Consolas"/>
                <a:ea typeface="Calibri"/>
                <a:cs typeface="Arial"/>
              </a:rPr>
              <a:t>ros</a:t>
            </a:r>
            <a:r>
              <a:rPr lang="en-US" sz="1200" dirty="0">
                <a:solidFill>
                  <a:srgbClr val="000000"/>
                </a:solidFill>
                <a:latin typeface="Consolas"/>
                <a:ea typeface="Calibri"/>
                <a:cs typeface="Arial"/>
              </a:rPr>
              <a:t>::ok()) {</a:t>
            </a:r>
          </a:p>
          <a:p>
            <a:r>
              <a:rPr lang="en-US" sz="1200" dirty="0">
                <a:solidFill>
                  <a:srgbClr val="000000"/>
                </a:solidFill>
                <a:latin typeface="Consolas"/>
                <a:ea typeface="Calibri"/>
                <a:cs typeface="Arial"/>
              </a:rPr>
              <a:t>    ROS_INFO_STREAM</a:t>
            </a:r>
            <a:r>
              <a:rPr lang="en-US" sz="1200" dirty="0">
                <a:latin typeface="Consolas"/>
                <a:ea typeface="Calibri"/>
                <a:cs typeface="Arial"/>
              </a:rPr>
              <a:t>(</a:t>
            </a:r>
            <a:r>
              <a:rPr lang="en-US" sz="1200" dirty="0">
                <a:solidFill>
                  <a:srgbClr val="2A00FF"/>
                </a:solidFill>
                <a:latin typeface="Consolas"/>
                <a:ea typeface="Calibri"/>
                <a:cs typeface="Arial"/>
              </a:rPr>
              <a:t>"Hello World " </a:t>
            </a:r>
            <a:r>
              <a:rPr lang="en-US" sz="1200" dirty="0">
                <a:solidFill>
                  <a:srgbClr val="000000"/>
                </a:solidFill>
                <a:latin typeface="Consolas"/>
                <a:ea typeface="Calibri"/>
                <a:cs typeface="Arial"/>
              </a:rPr>
              <a:t>&lt;&lt; count);</a:t>
            </a:r>
          </a:p>
          <a:p>
            <a:r>
              <a:rPr lang="en-US" sz="1200" dirty="0">
                <a:solidFill>
                  <a:srgbClr val="000000"/>
                </a:solidFill>
                <a:latin typeface="Consolas"/>
                <a:ea typeface="Calibri"/>
                <a:cs typeface="Arial"/>
              </a:rPr>
              <a:t>    </a:t>
            </a:r>
            <a:r>
              <a:rPr lang="en-US" sz="1200" dirty="0" err="1">
                <a:solidFill>
                  <a:srgbClr val="000000"/>
                </a:solidFill>
                <a:latin typeface="Consolas"/>
                <a:ea typeface="Calibri"/>
                <a:cs typeface="Arial"/>
              </a:rPr>
              <a:t>ros</a:t>
            </a:r>
            <a:r>
              <a:rPr lang="en-US" sz="1200" dirty="0">
                <a:solidFill>
                  <a:srgbClr val="000000"/>
                </a:solidFill>
                <a:latin typeface="Consolas"/>
                <a:ea typeface="Calibri"/>
                <a:cs typeface="Arial"/>
              </a:rPr>
              <a:t>::</a:t>
            </a:r>
            <a:r>
              <a:rPr lang="en-US" sz="1200" dirty="0" err="1">
                <a:solidFill>
                  <a:srgbClr val="000000"/>
                </a:solidFill>
                <a:latin typeface="Consolas"/>
                <a:ea typeface="Calibri"/>
                <a:cs typeface="Arial"/>
              </a:rPr>
              <a:t>spinOnce</a:t>
            </a:r>
            <a:r>
              <a:rPr lang="en-US" sz="1200" dirty="0">
                <a:solidFill>
                  <a:srgbClr val="000000"/>
                </a:solidFill>
                <a:latin typeface="Consolas"/>
                <a:ea typeface="Calibri"/>
                <a:cs typeface="Arial"/>
              </a:rPr>
              <a:t>();</a:t>
            </a:r>
          </a:p>
          <a:p>
            <a:r>
              <a:rPr lang="en-US" sz="1200" dirty="0">
                <a:solidFill>
                  <a:srgbClr val="000000"/>
                </a:solidFill>
                <a:latin typeface="Consolas"/>
                <a:ea typeface="Calibri"/>
                <a:cs typeface="Arial"/>
              </a:rPr>
              <a:t>    </a:t>
            </a:r>
            <a:r>
              <a:rPr lang="en-US" sz="1200" dirty="0" err="1">
                <a:solidFill>
                  <a:srgbClr val="000000"/>
                </a:solidFill>
                <a:latin typeface="Consolas"/>
                <a:ea typeface="Calibri"/>
                <a:cs typeface="Arial"/>
              </a:rPr>
              <a:t>looprate.sleep</a:t>
            </a:r>
            <a:r>
              <a:rPr lang="en-US" sz="1200" dirty="0">
                <a:solidFill>
                  <a:srgbClr val="000000"/>
                </a:solidFill>
                <a:latin typeface="Consolas"/>
                <a:ea typeface="Calibri"/>
                <a:cs typeface="Arial"/>
              </a:rPr>
              <a:t>();</a:t>
            </a:r>
          </a:p>
          <a:p>
            <a:r>
              <a:rPr lang="en-US" sz="1200" dirty="0">
                <a:solidFill>
                  <a:srgbClr val="000000"/>
                </a:solidFill>
                <a:latin typeface="Consolas"/>
                <a:ea typeface="Calibri"/>
                <a:cs typeface="Arial"/>
              </a:rPr>
              <a:t>    count++;</a:t>
            </a:r>
          </a:p>
          <a:p>
            <a:r>
              <a:rPr lang="en-US" sz="1200" dirty="0">
                <a:solidFill>
                  <a:srgbClr val="000000"/>
                </a:solidFill>
                <a:latin typeface="Consolas"/>
                <a:ea typeface="Calibri"/>
                <a:cs typeface="Arial"/>
              </a:rPr>
              <a:t>  </a:t>
            </a:r>
            <a:r>
              <a:rPr lang="en-US" sz="1200" dirty="0" smtClean="0">
                <a:solidFill>
                  <a:srgbClr val="000000"/>
                </a:solidFill>
                <a:latin typeface="Consolas"/>
                <a:ea typeface="Calibri"/>
                <a:cs typeface="Arial"/>
              </a:rPr>
              <a:t>}</a:t>
            </a:r>
          </a:p>
          <a:p>
            <a:endParaRPr lang="en-US" sz="1200" dirty="0">
              <a:solidFill>
                <a:srgbClr val="000000"/>
              </a:solidFill>
              <a:latin typeface="Consolas"/>
              <a:ea typeface="Calibri"/>
              <a:cs typeface="Arial"/>
            </a:endParaRPr>
          </a:p>
          <a:p>
            <a:r>
              <a:rPr lang="en-US" sz="1200" dirty="0">
                <a:solidFill>
                  <a:srgbClr val="000000"/>
                </a:solidFill>
                <a:latin typeface="Consolas"/>
                <a:ea typeface="Calibri"/>
                <a:cs typeface="Arial"/>
              </a:rPr>
              <a:t>  </a:t>
            </a:r>
            <a:r>
              <a:rPr lang="en-US" sz="1200" b="1" dirty="0">
                <a:solidFill>
                  <a:srgbClr val="7F0055"/>
                </a:solidFill>
                <a:latin typeface="Consolas"/>
                <a:ea typeface="Calibri"/>
                <a:cs typeface="Arial"/>
              </a:rPr>
              <a:t>return</a:t>
            </a:r>
            <a:r>
              <a:rPr lang="en-US" sz="1200" dirty="0">
                <a:solidFill>
                  <a:srgbClr val="000000"/>
                </a:solidFill>
                <a:latin typeface="Consolas"/>
                <a:ea typeface="Calibri"/>
                <a:cs typeface="Arial"/>
              </a:rPr>
              <a:t> 0;</a:t>
            </a:r>
          </a:p>
          <a:p>
            <a:r>
              <a:rPr lang="en-US" sz="1200" dirty="0" smtClean="0">
                <a:solidFill>
                  <a:srgbClr val="000000"/>
                </a:solidFill>
                <a:latin typeface="Consolas"/>
                <a:ea typeface="Calibri"/>
                <a:cs typeface="Arial"/>
              </a:rPr>
              <a:t>}</a:t>
            </a:r>
          </a:p>
        </p:txBody>
      </p:sp>
    </p:spTree>
    <p:extLst>
      <p:ext uri="{BB962C8B-B14F-4D97-AF65-F5344CB8AC3E}">
        <p14:creationId xmlns:p14="http://schemas.microsoft.com/office/powerpoint/2010/main" val="42296595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ROS </a:t>
            </a:r>
            <a:r>
              <a:rPr lang="fr-FR" dirty="0" err="1"/>
              <a:t>Launch</a:t>
            </a:r>
            <a:endParaRPr lang="fr-FR" dirty="0"/>
          </a:p>
        </p:txBody>
      </p:sp>
      <p:sp>
        <p:nvSpPr>
          <p:cNvPr id="17" name="Espace réservé du numéro de diapositive 16"/>
          <p:cNvSpPr>
            <a:spLocks noGrp="1"/>
          </p:cNvSpPr>
          <p:nvPr>
            <p:ph type="sldNum" sz="quarter" idx="12"/>
          </p:nvPr>
        </p:nvSpPr>
        <p:spPr/>
        <p:txBody>
          <a:bodyPr/>
          <a:lstStyle/>
          <a:p>
            <a:fld id="{7C59E55F-A350-4989-9404-8411324CBBDC}" type="slidenum">
              <a:rPr lang="fr-FR" smtClean="0"/>
              <a:pPr/>
              <a:t>30</a:t>
            </a:fld>
            <a:endParaRPr lang="fr-FR" dirty="0"/>
          </a:p>
        </p:txBody>
      </p:sp>
      <p:sp>
        <p:nvSpPr>
          <p:cNvPr id="9" name="Espace réservé du contenu 2"/>
          <p:cNvSpPr txBox="1">
            <a:spLocks/>
          </p:cNvSpPr>
          <p:nvPr/>
        </p:nvSpPr>
        <p:spPr>
          <a:xfrm>
            <a:off x="397626" y="1455115"/>
            <a:ext cx="4415674" cy="474933"/>
          </a:xfrm>
          <a:prstGeom prst="rect">
            <a:avLst/>
          </a:prstGeom>
        </p:spPr>
        <p:txBody>
          <a:bodyPr vert="horz" lIns="91440" tIns="45720" rIns="91440" bIns="45720" rtlCol="0">
            <a:normAutofit/>
          </a:bodyPr>
          <a:lstStyle>
            <a:lvl1pPr marL="355600" indent="-355600" algn="just" defTabSz="914400" rtl="0" eaLnBrk="1" latinLnBrk="0" hangingPunct="1">
              <a:lnSpc>
                <a:spcPct val="90000"/>
              </a:lnSpc>
              <a:spcBef>
                <a:spcPts val="1000"/>
              </a:spcBef>
              <a:buClr>
                <a:srgbClr val="15376D"/>
              </a:buClr>
              <a:buSzPct val="85000"/>
              <a:buFont typeface="Wingdings" panose="05000000000000000000" pitchFamily="2" charset="2"/>
              <a:buChar char="§"/>
              <a:defRPr lang="fr-FR" sz="2000" kern="1200" dirty="0" smtClean="0">
                <a:solidFill>
                  <a:schemeClr val="tx1"/>
                </a:solidFill>
                <a:latin typeface="Arial MT" panose="020B0604020202020204" pitchFamily="34" charset="0"/>
                <a:ea typeface="+mn-ea"/>
                <a:cs typeface="+mn-cs"/>
              </a:defRPr>
            </a:lvl1pPr>
            <a:lvl2pPr marL="787400" indent="-3429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fr-FR" sz="1600" kern="1200" dirty="0" smtClean="0">
                <a:solidFill>
                  <a:schemeClr val="tx1"/>
                </a:solidFill>
                <a:latin typeface="Arial MT"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Arguments</a:t>
            </a:r>
            <a:endParaRPr lang="he-IL" dirty="0"/>
          </a:p>
        </p:txBody>
      </p:sp>
      <p:pic>
        <p:nvPicPr>
          <p:cNvPr id="5" name="Image 4"/>
          <p:cNvPicPr>
            <a:picLocks noChangeAspect="1"/>
          </p:cNvPicPr>
          <p:nvPr/>
        </p:nvPicPr>
        <p:blipFill>
          <a:blip r:embed="rId2"/>
          <a:stretch>
            <a:fillRect/>
          </a:stretch>
        </p:blipFill>
        <p:spPr>
          <a:xfrm>
            <a:off x="328810" y="1800225"/>
            <a:ext cx="11341706" cy="4171949"/>
          </a:xfrm>
          <a:prstGeom prst="rect">
            <a:avLst/>
          </a:prstGeom>
        </p:spPr>
      </p:pic>
    </p:spTree>
    <p:extLst>
      <p:ext uri="{BB962C8B-B14F-4D97-AF65-F5344CB8AC3E}">
        <p14:creationId xmlns:p14="http://schemas.microsoft.com/office/powerpoint/2010/main" val="18277210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ROS </a:t>
            </a:r>
            <a:r>
              <a:rPr lang="fr-FR" dirty="0" err="1"/>
              <a:t>Launch</a:t>
            </a:r>
            <a:endParaRPr lang="fr-FR" dirty="0"/>
          </a:p>
        </p:txBody>
      </p:sp>
      <p:sp>
        <p:nvSpPr>
          <p:cNvPr id="17" name="Espace réservé du numéro de diapositive 16"/>
          <p:cNvSpPr>
            <a:spLocks noGrp="1"/>
          </p:cNvSpPr>
          <p:nvPr>
            <p:ph type="sldNum" sz="quarter" idx="12"/>
          </p:nvPr>
        </p:nvSpPr>
        <p:spPr/>
        <p:txBody>
          <a:bodyPr/>
          <a:lstStyle/>
          <a:p>
            <a:fld id="{7C59E55F-A350-4989-9404-8411324CBBDC}" type="slidenum">
              <a:rPr lang="fr-FR" smtClean="0"/>
              <a:pPr/>
              <a:t>31</a:t>
            </a:fld>
            <a:endParaRPr lang="fr-FR" dirty="0"/>
          </a:p>
        </p:txBody>
      </p:sp>
      <p:sp>
        <p:nvSpPr>
          <p:cNvPr id="9" name="Espace réservé du contenu 2"/>
          <p:cNvSpPr txBox="1">
            <a:spLocks/>
          </p:cNvSpPr>
          <p:nvPr/>
        </p:nvSpPr>
        <p:spPr>
          <a:xfrm>
            <a:off x="397626" y="1455115"/>
            <a:ext cx="4415674" cy="474933"/>
          </a:xfrm>
          <a:prstGeom prst="rect">
            <a:avLst/>
          </a:prstGeom>
        </p:spPr>
        <p:txBody>
          <a:bodyPr vert="horz" lIns="91440" tIns="45720" rIns="91440" bIns="45720" rtlCol="0">
            <a:normAutofit/>
          </a:bodyPr>
          <a:lstStyle>
            <a:lvl1pPr marL="355600" indent="-355600" algn="just" defTabSz="914400" rtl="0" eaLnBrk="1" latinLnBrk="0" hangingPunct="1">
              <a:lnSpc>
                <a:spcPct val="90000"/>
              </a:lnSpc>
              <a:spcBef>
                <a:spcPts val="1000"/>
              </a:spcBef>
              <a:buClr>
                <a:srgbClr val="15376D"/>
              </a:buClr>
              <a:buSzPct val="85000"/>
              <a:buFont typeface="Wingdings" panose="05000000000000000000" pitchFamily="2" charset="2"/>
              <a:buChar char="§"/>
              <a:defRPr lang="fr-FR" sz="2000" kern="1200" dirty="0" smtClean="0">
                <a:solidFill>
                  <a:schemeClr val="tx1"/>
                </a:solidFill>
                <a:latin typeface="Arial MT" panose="020B0604020202020204" pitchFamily="34" charset="0"/>
                <a:ea typeface="+mn-ea"/>
                <a:cs typeface="+mn-cs"/>
              </a:defRPr>
            </a:lvl1pPr>
            <a:lvl2pPr marL="787400" indent="-3429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fr-FR" sz="1600" kern="1200" dirty="0" smtClean="0">
                <a:solidFill>
                  <a:schemeClr val="tx1"/>
                </a:solidFill>
                <a:latin typeface="Arial MT"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Including Other Launch Files</a:t>
            </a:r>
            <a:endParaRPr lang="he-IL" dirty="0"/>
          </a:p>
        </p:txBody>
      </p:sp>
      <p:pic>
        <p:nvPicPr>
          <p:cNvPr id="3" name="Image 2"/>
          <p:cNvPicPr>
            <a:picLocks noChangeAspect="1"/>
          </p:cNvPicPr>
          <p:nvPr/>
        </p:nvPicPr>
        <p:blipFill>
          <a:blip r:embed="rId2"/>
          <a:stretch>
            <a:fillRect/>
          </a:stretch>
        </p:blipFill>
        <p:spPr>
          <a:xfrm>
            <a:off x="397626" y="1822832"/>
            <a:ext cx="11667375" cy="4361514"/>
          </a:xfrm>
          <a:prstGeom prst="rect">
            <a:avLst/>
          </a:prstGeom>
        </p:spPr>
      </p:pic>
    </p:spTree>
    <p:extLst>
      <p:ext uri="{BB962C8B-B14F-4D97-AF65-F5344CB8AC3E}">
        <p14:creationId xmlns:p14="http://schemas.microsoft.com/office/powerpoint/2010/main" val="2856054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5072" y="1930048"/>
            <a:ext cx="8610600" cy="4794538"/>
          </a:xfrm>
          <a:prstGeom prst="rect">
            <a:avLst/>
          </a:prstGeom>
        </p:spPr>
      </p:pic>
      <p:sp>
        <p:nvSpPr>
          <p:cNvPr id="2" name="Titre 1"/>
          <p:cNvSpPr>
            <a:spLocks noGrp="1"/>
          </p:cNvSpPr>
          <p:nvPr>
            <p:ph type="title"/>
          </p:nvPr>
        </p:nvSpPr>
        <p:spPr/>
        <p:txBody>
          <a:bodyPr/>
          <a:lstStyle/>
          <a:p>
            <a:r>
              <a:rPr lang="fr-FR" dirty="0"/>
              <a:t>ROS </a:t>
            </a:r>
            <a:r>
              <a:rPr lang="fr-FR" dirty="0" err="1"/>
              <a:t>Launch</a:t>
            </a:r>
            <a:endParaRPr lang="fr-FR" dirty="0"/>
          </a:p>
        </p:txBody>
      </p:sp>
      <p:sp>
        <p:nvSpPr>
          <p:cNvPr id="17" name="Espace réservé du numéro de diapositive 16"/>
          <p:cNvSpPr>
            <a:spLocks noGrp="1"/>
          </p:cNvSpPr>
          <p:nvPr>
            <p:ph type="sldNum" sz="quarter" idx="12"/>
          </p:nvPr>
        </p:nvSpPr>
        <p:spPr/>
        <p:txBody>
          <a:bodyPr/>
          <a:lstStyle/>
          <a:p>
            <a:fld id="{7C59E55F-A350-4989-9404-8411324CBBDC}" type="slidenum">
              <a:rPr lang="fr-FR" smtClean="0"/>
              <a:pPr/>
              <a:t>32</a:t>
            </a:fld>
            <a:endParaRPr lang="fr-FR" dirty="0"/>
          </a:p>
        </p:txBody>
      </p:sp>
      <p:sp>
        <p:nvSpPr>
          <p:cNvPr id="9" name="Espace réservé du contenu 2"/>
          <p:cNvSpPr txBox="1">
            <a:spLocks/>
          </p:cNvSpPr>
          <p:nvPr/>
        </p:nvSpPr>
        <p:spPr>
          <a:xfrm>
            <a:off x="397626" y="1455115"/>
            <a:ext cx="5565024" cy="474933"/>
          </a:xfrm>
          <a:prstGeom prst="rect">
            <a:avLst/>
          </a:prstGeom>
        </p:spPr>
        <p:txBody>
          <a:bodyPr vert="horz" lIns="91440" tIns="45720" rIns="91440" bIns="45720" rtlCol="0">
            <a:normAutofit/>
          </a:bodyPr>
          <a:lstStyle>
            <a:lvl1pPr marL="355600" indent="-355600" algn="just" defTabSz="914400" rtl="0" eaLnBrk="1" latinLnBrk="0" hangingPunct="1">
              <a:lnSpc>
                <a:spcPct val="90000"/>
              </a:lnSpc>
              <a:spcBef>
                <a:spcPts val="1000"/>
              </a:spcBef>
              <a:buClr>
                <a:srgbClr val="15376D"/>
              </a:buClr>
              <a:buSzPct val="85000"/>
              <a:buFont typeface="Wingdings" panose="05000000000000000000" pitchFamily="2" charset="2"/>
              <a:buChar char="§"/>
              <a:defRPr lang="fr-FR" sz="2000" kern="1200" dirty="0" smtClean="0">
                <a:solidFill>
                  <a:schemeClr val="tx1"/>
                </a:solidFill>
                <a:latin typeface="Arial MT" panose="020B0604020202020204" pitchFamily="34" charset="0"/>
                <a:ea typeface="+mn-ea"/>
                <a:cs typeface="+mn-cs"/>
              </a:defRPr>
            </a:lvl1pPr>
            <a:lvl2pPr marL="787400" indent="-3429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fr-FR" sz="1600" kern="1200" dirty="0" smtClean="0">
                <a:solidFill>
                  <a:schemeClr val="tx1"/>
                </a:solidFill>
                <a:latin typeface="Arial MT"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Running 2 nodes from Terminal</a:t>
            </a:r>
            <a:endParaRPr lang="he-IL" i="1" dirty="0"/>
          </a:p>
        </p:txBody>
      </p:sp>
    </p:spTree>
    <p:extLst>
      <p:ext uri="{BB962C8B-B14F-4D97-AF65-F5344CB8AC3E}">
        <p14:creationId xmlns:p14="http://schemas.microsoft.com/office/powerpoint/2010/main" val="3470609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5072" y="1930048"/>
            <a:ext cx="8620708" cy="4800167"/>
          </a:xfrm>
          <a:prstGeom prst="rect">
            <a:avLst/>
          </a:prstGeom>
        </p:spPr>
      </p:pic>
      <p:sp>
        <p:nvSpPr>
          <p:cNvPr id="2" name="Titre 1"/>
          <p:cNvSpPr>
            <a:spLocks noGrp="1"/>
          </p:cNvSpPr>
          <p:nvPr>
            <p:ph type="title"/>
          </p:nvPr>
        </p:nvSpPr>
        <p:spPr/>
        <p:txBody>
          <a:bodyPr/>
          <a:lstStyle/>
          <a:p>
            <a:r>
              <a:rPr lang="fr-FR" dirty="0"/>
              <a:t>ROS </a:t>
            </a:r>
            <a:r>
              <a:rPr lang="fr-FR" dirty="0" err="1"/>
              <a:t>Launch</a:t>
            </a:r>
            <a:endParaRPr lang="fr-FR" dirty="0"/>
          </a:p>
        </p:txBody>
      </p:sp>
      <p:sp>
        <p:nvSpPr>
          <p:cNvPr id="17" name="Espace réservé du numéro de diapositive 16"/>
          <p:cNvSpPr>
            <a:spLocks noGrp="1"/>
          </p:cNvSpPr>
          <p:nvPr>
            <p:ph type="sldNum" sz="quarter" idx="12"/>
          </p:nvPr>
        </p:nvSpPr>
        <p:spPr/>
        <p:txBody>
          <a:bodyPr/>
          <a:lstStyle/>
          <a:p>
            <a:fld id="{7C59E55F-A350-4989-9404-8411324CBBDC}" type="slidenum">
              <a:rPr lang="fr-FR" smtClean="0"/>
              <a:pPr/>
              <a:t>33</a:t>
            </a:fld>
            <a:endParaRPr lang="fr-FR" dirty="0"/>
          </a:p>
        </p:txBody>
      </p:sp>
      <p:sp>
        <p:nvSpPr>
          <p:cNvPr id="9" name="Espace réservé du contenu 2"/>
          <p:cNvSpPr txBox="1">
            <a:spLocks/>
          </p:cNvSpPr>
          <p:nvPr/>
        </p:nvSpPr>
        <p:spPr>
          <a:xfrm>
            <a:off x="397626" y="1455115"/>
            <a:ext cx="5565024" cy="474933"/>
          </a:xfrm>
          <a:prstGeom prst="rect">
            <a:avLst/>
          </a:prstGeom>
        </p:spPr>
        <p:txBody>
          <a:bodyPr vert="horz" lIns="91440" tIns="45720" rIns="91440" bIns="45720" rtlCol="0">
            <a:normAutofit/>
          </a:bodyPr>
          <a:lstStyle>
            <a:lvl1pPr marL="355600" indent="-355600" algn="just" defTabSz="914400" rtl="0" eaLnBrk="1" latinLnBrk="0" hangingPunct="1">
              <a:lnSpc>
                <a:spcPct val="90000"/>
              </a:lnSpc>
              <a:spcBef>
                <a:spcPts val="1000"/>
              </a:spcBef>
              <a:buClr>
                <a:srgbClr val="15376D"/>
              </a:buClr>
              <a:buSzPct val="85000"/>
              <a:buFont typeface="Wingdings" panose="05000000000000000000" pitchFamily="2" charset="2"/>
              <a:buChar char="§"/>
              <a:defRPr lang="fr-FR" sz="2000" kern="1200" dirty="0" smtClean="0">
                <a:solidFill>
                  <a:schemeClr val="tx1"/>
                </a:solidFill>
                <a:latin typeface="Arial MT" panose="020B0604020202020204" pitchFamily="34" charset="0"/>
                <a:ea typeface="+mn-ea"/>
                <a:cs typeface="+mn-cs"/>
              </a:defRPr>
            </a:lvl1pPr>
            <a:lvl2pPr marL="787400" indent="-3429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fr-FR" sz="1600" kern="1200" dirty="0" smtClean="0">
                <a:solidFill>
                  <a:schemeClr val="tx1"/>
                </a:solidFill>
                <a:latin typeface="Arial MT"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Running 2 nodes with </a:t>
            </a:r>
            <a:r>
              <a:rPr lang="en-US" i="1" dirty="0" err="1"/>
              <a:t>roslaunch</a:t>
            </a:r>
            <a:endParaRPr lang="he-IL" i="1" dirty="0"/>
          </a:p>
          <a:p>
            <a:pPr marL="0" indent="0">
              <a:buNone/>
            </a:pPr>
            <a:endParaRPr lang="he-IL" dirty="0"/>
          </a:p>
        </p:txBody>
      </p:sp>
    </p:spTree>
    <p:extLst>
      <p:ext uri="{BB962C8B-B14F-4D97-AF65-F5344CB8AC3E}">
        <p14:creationId xmlns:p14="http://schemas.microsoft.com/office/powerpoint/2010/main" val="139547666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IDE for ROS</a:t>
            </a:r>
            <a:endParaRPr lang="fr-FR" dirty="0"/>
          </a:p>
        </p:txBody>
      </p:sp>
      <p:sp>
        <p:nvSpPr>
          <p:cNvPr id="13" name="ZoneTexte 12"/>
          <p:cNvSpPr txBox="1"/>
          <p:nvPr/>
        </p:nvSpPr>
        <p:spPr>
          <a:xfrm>
            <a:off x="674023" y="1786210"/>
            <a:ext cx="7495869" cy="4431983"/>
          </a:xfrm>
          <a:prstGeom prst="rect">
            <a:avLst/>
          </a:prstGeom>
          <a:noFill/>
        </p:spPr>
        <p:txBody>
          <a:bodyPr wrap="square" rtlCol="0">
            <a:spAutoFit/>
          </a:bodyPr>
          <a:lstStyle/>
          <a:p>
            <a:r>
              <a:rPr lang="en-US" dirty="0">
                <a:latin typeface="Arial MT" panose="020B0604020202020204" pitchFamily="34" charset="0"/>
              </a:rPr>
              <a:t>There is no best IDEs, only the IDE that works best for </a:t>
            </a:r>
            <a:r>
              <a:rPr lang="en-US" dirty="0" smtClean="0">
                <a:latin typeface="Arial MT" panose="020B0604020202020204" pitchFamily="34" charset="0"/>
              </a:rPr>
              <a:t>you !</a:t>
            </a:r>
          </a:p>
          <a:p>
            <a:endParaRPr lang="en-US" dirty="0">
              <a:latin typeface="Arial MT" panose="020B0604020202020204" pitchFamily="34" charset="0"/>
            </a:endParaRPr>
          </a:p>
          <a:p>
            <a:r>
              <a:rPr lang="en-US" b="1" dirty="0" smtClean="0">
                <a:latin typeface="Arial MT" panose="020B0604020202020204" pitchFamily="34" charset="0"/>
              </a:rPr>
              <a:t>Eclipse</a:t>
            </a:r>
            <a:r>
              <a:rPr lang="en-US" dirty="0" smtClean="0">
                <a:latin typeface="Arial MT" panose="020B0604020202020204" pitchFamily="34" charset="0"/>
              </a:rPr>
              <a:t>, </a:t>
            </a:r>
            <a:r>
              <a:rPr lang="en-US" b="1" dirty="0" smtClean="0">
                <a:latin typeface="Arial MT" panose="020B0604020202020204" pitchFamily="34" charset="0"/>
              </a:rPr>
              <a:t>Net Beans</a:t>
            </a:r>
            <a:r>
              <a:rPr lang="en-US" dirty="0" smtClean="0">
                <a:latin typeface="Arial MT" panose="020B0604020202020204" pitchFamily="34" charset="0"/>
              </a:rPr>
              <a:t>, </a:t>
            </a:r>
            <a:r>
              <a:rPr lang="en-US" b="1" dirty="0" err="1" smtClean="0">
                <a:latin typeface="Arial MT" panose="020B0604020202020204" pitchFamily="34" charset="0"/>
              </a:rPr>
              <a:t>Qt</a:t>
            </a:r>
            <a:r>
              <a:rPr lang="en-US" b="1" dirty="0" smtClean="0">
                <a:latin typeface="Arial MT" panose="020B0604020202020204" pitchFamily="34" charset="0"/>
              </a:rPr>
              <a:t> Creator</a:t>
            </a:r>
            <a:r>
              <a:rPr lang="en-US" dirty="0" smtClean="0">
                <a:latin typeface="Arial MT" panose="020B0604020202020204" pitchFamily="34" charset="0"/>
              </a:rPr>
              <a:t>: popular on Ubuntu (     )</a:t>
            </a:r>
          </a:p>
          <a:p>
            <a:r>
              <a:rPr lang="en-US" b="1" dirty="0" smtClean="0">
                <a:latin typeface="Arial MT" panose="020B0604020202020204" pitchFamily="34" charset="0"/>
              </a:rPr>
              <a:t>Anaconda</a:t>
            </a:r>
            <a:r>
              <a:rPr lang="en-US" dirty="0" smtClean="0">
                <a:latin typeface="Arial MT" panose="020B0604020202020204" pitchFamily="34" charset="0"/>
              </a:rPr>
              <a:t>: nice interface (</a:t>
            </a:r>
            <a:r>
              <a:rPr lang="en-US" dirty="0">
                <a:latin typeface="Arial MT" panose="020B0604020202020204" pitchFamily="34" charset="0"/>
              </a:rPr>
              <a:t> </a:t>
            </a:r>
            <a:r>
              <a:rPr lang="en-US" dirty="0" smtClean="0">
                <a:latin typeface="Arial MT" panose="020B0604020202020204" pitchFamily="34" charset="0"/>
              </a:rPr>
              <a:t>    )</a:t>
            </a:r>
          </a:p>
          <a:p>
            <a:r>
              <a:rPr lang="en-US" dirty="0">
                <a:latin typeface="Arial MT" panose="020B0604020202020204" pitchFamily="34" charset="0"/>
              </a:rPr>
              <a:t>but the ROS environment has to be set up and can be tedious</a:t>
            </a:r>
          </a:p>
          <a:p>
            <a:endParaRPr lang="en-US" dirty="0" smtClean="0">
              <a:latin typeface="Arial MT" panose="020B0604020202020204" pitchFamily="34" charset="0"/>
            </a:endParaRPr>
          </a:p>
          <a:p>
            <a:r>
              <a:rPr lang="en-US" b="1" dirty="0" smtClean="0">
                <a:latin typeface="Arial MT" panose="020B0604020202020204" pitchFamily="34" charset="0"/>
              </a:rPr>
              <a:t>ROS Development Studio</a:t>
            </a:r>
            <a:r>
              <a:rPr lang="en-US" dirty="0" smtClean="0">
                <a:latin typeface="Arial MT" panose="020B0604020202020204" pitchFamily="34" charset="0"/>
              </a:rPr>
              <a:t>: only online (           )</a:t>
            </a:r>
          </a:p>
          <a:p>
            <a:endParaRPr lang="en-US" dirty="0" smtClean="0">
              <a:latin typeface="Arial MT" panose="020B0604020202020204" pitchFamily="34" charset="0"/>
            </a:endParaRPr>
          </a:p>
          <a:p>
            <a:endParaRPr lang="en-US" dirty="0">
              <a:latin typeface="Arial MT" panose="020B0604020202020204" pitchFamily="34" charset="0"/>
            </a:endParaRPr>
          </a:p>
          <a:p>
            <a:r>
              <a:rPr lang="en-US" b="1" dirty="0" err="1" smtClean="0">
                <a:latin typeface="Arial MT" panose="020B0604020202020204" pitchFamily="34" charset="0"/>
              </a:rPr>
              <a:t>Clion</a:t>
            </a:r>
            <a:r>
              <a:rPr lang="en-US" b="1" dirty="0" smtClean="0">
                <a:latin typeface="Arial MT" panose="020B0604020202020204" pitchFamily="34" charset="0"/>
              </a:rPr>
              <a:t>:</a:t>
            </a:r>
            <a:r>
              <a:rPr lang="en-US" dirty="0" smtClean="0">
                <a:latin typeface="Arial MT" panose="020B0604020202020204" pitchFamily="34" charset="0"/>
              </a:rPr>
              <a:t> user friendly and easy to setup (           )</a:t>
            </a:r>
          </a:p>
          <a:p>
            <a:endParaRPr lang="en-US" dirty="0">
              <a:latin typeface="Arial MT" panose="020B0604020202020204" pitchFamily="34" charset="0"/>
            </a:endParaRPr>
          </a:p>
          <a:p>
            <a:endParaRPr lang="en-US" dirty="0">
              <a:latin typeface="Arial MT" panose="020B0604020202020204" pitchFamily="34" charset="0"/>
            </a:endParaRPr>
          </a:p>
          <a:p>
            <a:r>
              <a:rPr lang="en-US" b="1" dirty="0" err="1">
                <a:latin typeface="Arial MT" panose="020B0604020202020204" pitchFamily="34" charset="0"/>
              </a:rPr>
              <a:t>RoboWare</a:t>
            </a:r>
            <a:r>
              <a:rPr lang="en-US" b="1" dirty="0">
                <a:latin typeface="Arial MT" panose="020B0604020202020204" pitchFamily="34" charset="0"/>
              </a:rPr>
              <a:t> </a:t>
            </a:r>
            <a:r>
              <a:rPr lang="en-US" b="1" dirty="0" smtClean="0">
                <a:latin typeface="Arial MT" panose="020B0604020202020204" pitchFamily="34" charset="0"/>
              </a:rPr>
              <a:t>Studio: </a:t>
            </a:r>
            <a:r>
              <a:rPr lang="en-US" sz="1600" dirty="0" smtClean="0">
                <a:latin typeface="Arial MT" panose="020B0604020202020204" pitchFamily="34" charset="0"/>
              </a:rPr>
              <a:t>IDE </a:t>
            </a:r>
            <a:r>
              <a:rPr lang="en-US" sz="1600" dirty="0">
                <a:latin typeface="Arial MT" panose="020B0604020202020204" pitchFamily="34" charset="0"/>
              </a:rPr>
              <a:t>especially designed for working with </a:t>
            </a:r>
            <a:r>
              <a:rPr lang="en-US" sz="1600" dirty="0" smtClean="0">
                <a:latin typeface="Arial MT" panose="020B0604020202020204" pitchFamily="34" charset="0"/>
              </a:rPr>
              <a:t>ROS. </a:t>
            </a:r>
            <a:r>
              <a:rPr lang="en-US" sz="1600" dirty="0">
                <a:latin typeface="Arial MT" panose="020B0604020202020204" pitchFamily="34" charset="0"/>
              </a:rPr>
              <a:t>The installation is quite easy, and automatically detects and loads an </a:t>
            </a:r>
            <a:r>
              <a:rPr lang="en-US" sz="1600" dirty="0" smtClean="0">
                <a:latin typeface="Arial MT" panose="020B0604020202020204" pitchFamily="34" charset="0"/>
              </a:rPr>
              <a:t>ROS environment </a:t>
            </a:r>
            <a:r>
              <a:rPr lang="en-US" sz="1600" dirty="0">
                <a:latin typeface="Arial MT" panose="020B0604020202020204" pitchFamily="34" charset="0"/>
              </a:rPr>
              <a:t>without additional configurations. </a:t>
            </a:r>
            <a:r>
              <a:rPr lang="en-US" sz="1600" dirty="0" smtClean="0">
                <a:latin typeface="Arial MT" panose="020B0604020202020204" pitchFamily="34" charset="0"/>
              </a:rPr>
              <a:t>It </a:t>
            </a:r>
            <a:r>
              <a:rPr lang="en-US" sz="1600" dirty="0">
                <a:latin typeface="Arial MT" panose="020B0604020202020204" pitchFamily="34" charset="0"/>
              </a:rPr>
              <a:t>has different </a:t>
            </a:r>
            <a:r>
              <a:rPr lang="en-US" sz="1600" dirty="0" smtClean="0">
                <a:latin typeface="Arial MT" panose="020B0604020202020204" pitchFamily="34" charset="0"/>
              </a:rPr>
              <a:t>out-of-the-box features  (           )</a:t>
            </a:r>
            <a:endParaRPr lang="en-US" sz="1600" dirty="0">
              <a:latin typeface="Arial MT" panose="020B0604020202020204" pitchFamily="34" charset="0"/>
            </a:endParaRPr>
          </a:p>
        </p:txBody>
      </p:sp>
      <p:sp>
        <p:nvSpPr>
          <p:cNvPr id="17" name="Espace réservé du numéro de diapositive 16"/>
          <p:cNvSpPr>
            <a:spLocks noGrp="1"/>
          </p:cNvSpPr>
          <p:nvPr>
            <p:ph type="sldNum" sz="quarter" idx="12"/>
          </p:nvPr>
        </p:nvSpPr>
        <p:spPr/>
        <p:txBody>
          <a:bodyPr/>
          <a:lstStyle/>
          <a:p>
            <a:fld id="{7C59E55F-A350-4989-9404-8411324CBBDC}" type="slidenum">
              <a:rPr lang="fr-FR" smtClean="0"/>
              <a:pPr/>
              <a:t>34</a:t>
            </a:fld>
            <a:endParaRPr lang="fr-FR" dirty="0"/>
          </a:p>
        </p:txBody>
      </p:sp>
      <p:pic>
        <p:nvPicPr>
          <p:cNvPr id="11" name="Imag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95703" y="5099602"/>
            <a:ext cx="1369969" cy="1369969"/>
          </a:xfrm>
          <a:prstGeom prst="rect">
            <a:avLst/>
          </a:prstGeom>
        </p:spPr>
      </p:pic>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9501" y="4080467"/>
            <a:ext cx="879933" cy="879933"/>
          </a:xfrm>
          <a:prstGeom prst="rect">
            <a:avLst/>
          </a:prstGeom>
        </p:spPr>
      </p:pic>
      <p:grpSp>
        <p:nvGrpSpPr>
          <p:cNvPr id="16" name="Groupe 15"/>
          <p:cNvGrpSpPr/>
          <p:nvPr/>
        </p:nvGrpSpPr>
        <p:grpSpPr>
          <a:xfrm>
            <a:off x="8003378" y="1560965"/>
            <a:ext cx="3457968" cy="2413651"/>
            <a:chOff x="7385735" y="1455115"/>
            <a:chExt cx="4319737" cy="3015163"/>
          </a:xfrm>
        </p:grpSpPr>
        <p:pic>
          <p:nvPicPr>
            <p:cNvPr id="7" name="Imag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00085" y="1455115"/>
              <a:ext cx="805387" cy="805387"/>
            </a:xfrm>
            <a:prstGeom prst="rect">
              <a:avLst/>
            </a:prstGeom>
          </p:spPr>
        </p:pic>
        <p:pic>
          <p:nvPicPr>
            <p:cNvPr id="3" name="Image 2"/>
            <p:cNvPicPr>
              <a:picLocks noChangeAspect="1"/>
            </p:cNvPicPr>
            <p:nvPr/>
          </p:nvPicPr>
          <p:blipFill rotWithShape="1">
            <a:blip r:embed="rId5" cstate="print">
              <a:extLst>
                <a:ext uri="{28A0092B-C50C-407E-A947-70E740481C1C}">
                  <a14:useLocalDpi xmlns:a14="http://schemas.microsoft.com/office/drawing/2010/main" val="0"/>
                </a:ext>
              </a:extLst>
            </a:blip>
            <a:srcRect l="19974" t="21066" r="17940" b="19899"/>
            <a:stretch/>
          </p:blipFill>
          <p:spPr>
            <a:xfrm>
              <a:off x="8588845" y="1486796"/>
              <a:ext cx="897063" cy="852988"/>
            </a:xfrm>
            <a:prstGeom prst="rect">
              <a:avLst/>
            </a:prstGeom>
          </p:spPr>
        </p:pic>
        <p:pic>
          <p:nvPicPr>
            <p:cNvPr id="4" name="Image 3"/>
            <p:cNvPicPr>
              <a:picLocks noChangeAspect="1"/>
            </p:cNvPicPr>
            <p:nvPr/>
          </p:nvPicPr>
          <p:blipFill rotWithShape="1">
            <a:blip r:embed="rId6">
              <a:extLst>
                <a:ext uri="{28A0092B-C50C-407E-A947-70E740481C1C}">
                  <a14:useLocalDpi xmlns:a14="http://schemas.microsoft.com/office/drawing/2010/main" val="0"/>
                </a:ext>
              </a:extLst>
            </a:blip>
            <a:srcRect l="4990" t="10146" r="3944" b="10901"/>
            <a:stretch/>
          </p:blipFill>
          <p:spPr>
            <a:xfrm>
              <a:off x="9682302" y="1488153"/>
              <a:ext cx="974550" cy="739313"/>
            </a:xfrm>
            <a:prstGeom prst="rect">
              <a:avLst/>
            </a:prstGeom>
          </p:spPr>
        </p:pic>
        <p:pic>
          <p:nvPicPr>
            <p:cNvPr id="5" name="Imag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52994" y="1639164"/>
              <a:ext cx="592618" cy="683486"/>
            </a:xfrm>
            <a:prstGeom prst="rect">
              <a:avLst/>
            </a:prstGeom>
          </p:spPr>
        </p:pic>
        <p:pic>
          <p:nvPicPr>
            <p:cNvPr id="6" name="Imag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85735" y="2726336"/>
              <a:ext cx="1450781" cy="723767"/>
            </a:xfrm>
            <a:prstGeom prst="rect">
              <a:avLst/>
            </a:prstGeom>
          </p:spPr>
        </p:pic>
        <p:pic>
          <p:nvPicPr>
            <p:cNvPr id="9" name="Imag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07844" y="2466071"/>
              <a:ext cx="1852434" cy="1233721"/>
            </a:xfrm>
            <a:prstGeom prst="rect">
              <a:avLst/>
            </a:prstGeom>
          </p:spPr>
        </p:pic>
        <p:pic>
          <p:nvPicPr>
            <p:cNvPr id="10" name="Imag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32202" y="3699792"/>
              <a:ext cx="769379" cy="704774"/>
            </a:xfrm>
            <a:prstGeom prst="rect">
              <a:avLst/>
            </a:prstGeom>
          </p:spPr>
        </p:pic>
        <p:pic>
          <p:nvPicPr>
            <p:cNvPr id="12" name="Image 1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45722" y="3657637"/>
              <a:ext cx="722159" cy="722159"/>
            </a:xfrm>
            <a:prstGeom prst="rect">
              <a:avLst/>
            </a:prstGeom>
          </p:spPr>
        </p:pic>
        <p:pic>
          <p:nvPicPr>
            <p:cNvPr id="14" name="Image 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002693" y="2633376"/>
              <a:ext cx="702779" cy="702779"/>
            </a:xfrm>
            <a:prstGeom prst="rect">
              <a:avLst/>
            </a:prstGeom>
          </p:spPr>
        </p:pic>
        <p:pic>
          <p:nvPicPr>
            <p:cNvPr id="15" name="Image 1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859015" y="3634079"/>
              <a:ext cx="836199" cy="836199"/>
            </a:xfrm>
            <a:prstGeom prst="rect">
              <a:avLst/>
            </a:prstGeom>
          </p:spPr>
        </p:pic>
      </p:grpSp>
      <p:pic>
        <p:nvPicPr>
          <p:cNvPr id="18" name="Image 1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788948" y="3510815"/>
            <a:ext cx="252405" cy="283713"/>
          </a:xfrm>
          <a:prstGeom prst="rect">
            <a:avLst/>
          </a:prstGeom>
        </p:spPr>
      </p:pic>
      <p:pic>
        <p:nvPicPr>
          <p:cNvPr id="19" name="Image 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126379" y="3510815"/>
            <a:ext cx="274293" cy="274293"/>
          </a:xfrm>
          <a:prstGeom prst="rect">
            <a:avLst/>
          </a:prstGeom>
        </p:spPr>
      </p:pic>
      <p:pic>
        <p:nvPicPr>
          <p:cNvPr id="20" name="Image 1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703922" y="4325611"/>
            <a:ext cx="252405" cy="283713"/>
          </a:xfrm>
          <a:prstGeom prst="rect">
            <a:avLst/>
          </a:prstGeom>
        </p:spPr>
      </p:pic>
      <p:pic>
        <p:nvPicPr>
          <p:cNvPr id="21" name="Image 2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073103" y="4325611"/>
            <a:ext cx="274293" cy="274293"/>
          </a:xfrm>
          <a:prstGeom prst="rect">
            <a:avLst/>
          </a:prstGeom>
        </p:spPr>
      </p:pic>
      <p:pic>
        <p:nvPicPr>
          <p:cNvPr id="22" name="Image 2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072975" y="2400931"/>
            <a:ext cx="252405" cy="283713"/>
          </a:xfrm>
          <a:prstGeom prst="rect">
            <a:avLst/>
          </a:prstGeom>
        </p:spPr>
      </p:pic>
      <p:pic>
        <p:nvPicPr>
          <p:cNvPr id="23" name="Image 2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32077" y="2677722"/>
            <a:ext cx="274293" cy="274293"/>
          </a:xfrm>
          <a:prstGeom prst="rect">
            <a:avLst/>
          </a:prstGeom>
        </p:spPr>
      </p:pic>
      <p:pic>
        <p:nvPicPr>
          <p:cNvPr id="24" name="Image 2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696489" y="5885500"/>
            <a:ext cx="252405" cy="283713"/>
          </a:xfrm>
          <a:prstGeom prst="rect">
            <a:avLst/>
          </a:prstGeom>
        </p:spPr>
      </p:pic>
      <p:pic>
        <p:nvPicPr>
          <p:cNvPr id="25" name="Image 2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019634" y="5885500"/>
            <a:ext cx="274293" cy="274293"/>
          </a:xfrm>
          <a:prstGeom prst="rect">
            <a:avLst/>
          </a:prstGeom>
        </p:spPr>
      </p:pic>
    </p:spTree>
    <p:extLst>
      <p:ext uri="{BB962C8B-B14F-4D97-AF65-F5344CB8AC3E}">
        <p14:creationId xmlns:p14="http://schemas.microsoft.com/office/powerpoint/2010/main" val="13696068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7626" y="958386"/>
            <a:ext cx="10515600" cy="513821"/>
          </a:xfrm>
        </p:spPr>
        <p:txBody>
          <a:bodyPr/>
          <a:lstStyle/>
          <a:p>
            <a:r>
              <a:rPr lang="fr-FR" dirty="0" err="1" smtClean="0"/>
              <a:t>RoboWare</a:t>
            </a:r>
            <a:r>
              <a:rPr lang="fr-FR" dirty="0" smtClean="0"/>
              <a:t> Installation</a:t>
            </a:r>
            <a:endParaRPr lang="fr-FR" dirty="0"/>
          </a:p>
        </p:txBody>
      </p:sp>
      <p:sp>
        <p:nvSpPr>
          <p:cNvPr id="12" name="ZoneTexte 11"/>
          <p:cNvSpPr txBox="1"/>
          <p:nvPr/>
        </p:nvSpPr>
        <p:spPr>
          <a:xfrm>
            <a:off x="737292" y="2913265"/>
            <a:ext cx="8158879" cy="584775"/>
          </a:xfrm>
          <a:prstGeom prst="rect">
            <a:avLst/>
          </a:prstGeom>
          <a:solidFill>
            <a:srgbClr val="D9D9D9"/>
          </a:solidFill>
        </p:spPr>
        <p:txBody>
          <a:bodyPr wrap="square" rtlCol="0">
            <a:spAutoFit/>
          </a:bodyPr>
          <a:lstStyle/>
          <a:p>
            <a:pPr lvl="0"/>
            <a:r>
              <a:rPr lang="fr-FR" sz="1600" dirty="0">
                <a:solidFill>
                  <a:schemeClr val="bg2">
                    <a:lumMod val="25000"/>
                  </a:schemeClr>
                </a:solidFill>
                <a:latin typeface="Consolas" panose="020B0609020204030204" pitchFamily="49" charset="0"/>
              </a:rPr>
              <a:t>&gt; </a:t>
            </a:r>
            <a:r>
              <a:rPr lang="fr-FR" altLang="fr-FR" sz="1600" dirty="0" smtClean="0">
                <a:solidFill>
                  <a:schemeClr val="bg2">
                    <a:lumMod val="25000"/>
                  </a:schemeClr>
                </a:solidFill>
                <a:latin typeface="Consolas" panose="020B0609020204030204" pitchFamily="49" charset="0"/>
              </a:rPr>
              <a:t>cd </a:t>
            </a:r>
            <a:r>
              <a:rPr lang="fr-FR" altLang="fr-FR" sz="1600" dirty="0">
                <a:solidFill>
                  <a:schemeClr val="bg2">
                    <a:lumMod val="25000"/>
                  </a:schemeClr>
                </a:solidFill>
                <a:latin typeface="Consolas" panose="020B0609020204030204" pitchFamily="49" charset="0"/>
              </a:rPr>
              <a:t>/</a:t>
            </a:r>
            <a:r>
              <a:rPr lang="fr-FR" altLang="fr-FR" sz="1600" dirty="0" err="1">
                <a:solidFill>
                  <a:schemeClr val="bg2">
                    <a:lumMod val="25000"/>
                  </a:schemeClr>
                </a:solidFill>
                <a:latin typeface="Consolas" panose="020B0609020204030204" pitchFamily="49" charset="0"/>
              </a:rPr>
              <a:t>path</a:t>
            </a:r>
            <a:r>
              <a:rPr lang="fr-FR" altLang="fr-FR" sz="1600" dirty="0">
                <a:solidFill>
                  <a:schemeClr val="bg2">
                    <a:lumMod val="25000"/>
                  </a:schemeClr>
                </a:solidFill>
                <a:latin typeface="Consolas" panose="020B0609020204030204" pitchFamily="49" charset="0"/>
              </a:rPr>
              <a:t>/to/deb/file</a:t>
            </a:r>
          </a:p>
          <a:p>
            <a:pPr lvl="0"/>
            <a:r>
              <a:rPr lang="fr-FR" sz="1600" dirty="0">
                <a:solidFill>
                  <a:schemeClr val="bg2">
                    <a:lumMod val="25000"/>
                  </a:schemeClr>
                </a:solidFill>
                <a:latin typeface="Consolas" panose="020B0609020204030204" pitchFamily="49" charset="0"/>
              </a:rPr>
              <a:t>&gt; </a:t>
            </a:r>
            <a:r>
              <a:rPr lang="fr-FR" altLang="fr-FR" sz="1600" dirty="0" err="1" smtClean="0">
                <a:solidFill>
                  <a:schemeClr val="bg2">
                    <a:lumMod val="25000"/>
                  </a:schemeClr>
                </a:solidFill>
                <a:latin typeface="Consolas" panose="020B0609020204030204" pitchFamily="49" charset="0"/>
              </a:rPr>
              <a:t>sudo</a:t>
            </a:r>
            <a:r>
              <a:rPr lang="fr-FR" altLang="fr-FR" sz="1600" dirty="0" smtClean="0">
                <a:solidFill>
                  <a:schemeClr val="bg2">
                    <a:lumMod val="25000"/>
                  </a:schemeClr>
                </a:solidFill>
                <a:latin typeface="Consolas" panose="020B0609020204030204" pitchFamily="49" charset="0"/>
              </a:rPr>
              <a:t> </a:t>
            </a:r>
            <a:r>
              <a:rPr lang="fr-FR" altLang="fr-FR" sz="1600" dirty="0" err="1">
                <a:solidFill>
                  <a:schemeClr val="bg2">
                    <a:lumMod val="25000"/>
                  </a:schemeClr>
                </a:solidFill>
                <a:latin typeface="Consolas" panose="020B0609020204030204" pitchFamily="49" charset="0"/>
              </a:rPr>
              <a:t>dpkg</a:t>
            </a:r>
            <a:r>
              <a:rPr lang="fr-FR" altLang="fr-FR" sz="1600" dirty="0">
                <a:solidFill>
                  <a:schemeClr val="bg2">
                    <a:lumMod val="25000"/>
                  </a:schemeClr>
                </a:solidFill>
                <a:latin typeface="Consolas" panose="020B0609020204030204" pitchFamily="49" charset="0"/>
              </a:rPr>
              <a:t> -i </a:t>
            </a:r>
            <a:r>
              <a:rPr lang="fr-FR" altLang="fr-FR" sz="1600" dirty="0" err="1">
                <a:solidFill>
                  <a:schemeClr val="bg2">
                    <a:lumMod val="25000"/>
                  </a:schemeClr>
                </a:solidFill>
                <a:latin typeface="Consolas" panose="020B0609020204030204" pitchFamily="49" charset="0"/>
              </a:rPr>
              <a:t>roboware</a:t>
            </a:r>
            <a:r>
              <a:rPr lang="fr-FR" altLang="fr-FR" sz="1600" dirty="0">
                <a:solidFill>
                  <a:schemeClr val="bg2">
                    <a:lumMod val="25000"/>
                  </a:schemeClr>
                </a:solidFill>
                <a:latin typeface="Consolas" panose="020B0609020204030204" pitchFamily="49" charset="0"/>
              </a:rPr>
              <a:t>-studio_&lt;version&gt;_&lt;architecture&gt;.</a:t>
            </a:r>
            <a:r>
              <a:rPr lang="fr-FR" altLang="fr-FR" sz="1600" dirty="0" smtClean="0">
                <a:solidFill>
                  <a:schemeClr val="bg2">
                    <a:lumMod val="25000"/>
                  </a:schemeClr>
                </a:solidFill>
                <a:latin typeface="Consolas" panose="020B0609020204030204" pitchFamily="49" charset="0"/>
              </a:rPr>
              <a:t>deb</a:t>
            </a:r>
            <a:endParaRPr lang="fr-FR" altLang="fr-FR" sz="1600" dirty="0">
              <a:solidFill>
                <a:schemeClr val="bg2">
                  <a:lumMod val="25000"/>
                </a:schemeClr>
              </a:solidFill>
              <a:latin typeface="Consolas" panose="020B0609020204030204" pitchFamily="49" charset="0"/>
            </a:endParaRPr>
          </a:p>
        </p:txBody>
      </p:sp>
      <p:sp>
        <p:nvSpPr>
          <p:cNvPr id="13" name="ZoneTexte 12"/>
          <p:cNvSpPr txBox="1"/>
          <p:nvPr/>
        </p:nvSpPr>
        <p:spPr>
          <a:xfrm>
            <a:off x="674022" y="1786210"/>
            <a:ext cx="8478523" cy="369332"/>
          </a:xfrm>
          <a:prstGeom prst="rect">
            <a:avLst/>
          </a:prstGeom>
          <a:noFill/>
        </p:spPr>
        <p:txBody>
          <a:bodyPr wrap="square" rtlCol="0">
            <a:spAutoFit/>
          </a:bodyPr>
          <a:lstStyle/>
          <a:p>
            <a:r>
              <a:rPr lang="en-US" dirty="0">
                <a:latin typeface="Arial MT" panose="020B0604020202020204" pitchFamily="34" charset="0"/>
              </a:rPr>
              <a:t>Go </a:t>
            </a:r>
            <a:r>
              <a:rPr lang="en-US" dirty="0" smtClean="0">
                <a:latin typeface="Arial MT" panose="020B0604020202020204" pitchFamily="34" charset="0"/>
              </a:rPr>
              <a:t>to http</a:t>
            </a:r>
            <a:r>
              <a:rPr lang="en-US" dirty="0">
                <a:latin typeface="Arial MT" panose="020B0604020202020204" pitchFamily="34" charset="0"/>
              </a:rPr>
              <a:t>://www.roboware.me/ and download the latest version of the software.</a:t>
            </a:r>
            <a:endParaRPr lang="fr-FR" dirty="0">
              <a:latin typeface="Arial MT" panose="020B0604020202020204" pitchFamily="34" charset="0"/>
            </a:endParaRPr>
          </a:p>
        </p:txBody>
      </p:sp>
      <p:sp>
        <p:nvSpPr>
          <p:cNvPr id="17" name="Espace réservé du numéro de diapositive 16"/>
          <p:cNvSpPr>
            <a:spLocks noGrp="1"/>
          </p:cNvSpPr>
          <p:nvPr>
            <p:ph type="sldNum" sz="quarter" idx="12"/>
          </p:nvPr>
        </p:nvSpPr>
        <p:spPr/>
        <p:txBody>
          <a:bodyPr/>
          <a:lstStyle/>
          <a:p>
            <a:fld id="{7C59E55F-A350-4989-9404-8411324CBBDC}" type="slidenum">
              <a:rPr lang="fr-FR" smtClean="0"/>
              <a:pPr/>
              <a:t>35</a:t>
            </a:fld>
            <a:endParaRPr lang="fr-FR" dirty="0"/>
          </a:p>
        </p:txBody>
      </p:sp>
      <p:sp>
        <p:nvSpPr>
          <p:cNvPr id="10" name="ZoneTexte 9"/>
          <p:cNvSpPr txBox="1"/>
          <p:nvPr/>
        </p:nvSpPr>
        <p:spPr>
          <a:xfrm>
            <a:off x="8007409" y="5744936"/>
            <a:ext cx="3906167" cy="615553"/>
          </a:xfrm>
          <a:prstGeom prst="rect">
            <a:avLst/>
          </a:prstGeom>
          <a:noFill/>
        </p:spPr>
        <p:txBody>
          <a:bodyPr wrap="square" rtlCol="0">
            <a:spAutoFit/>
          </a:bodyPr>
          <a:lstStyle/>
          <a:p>
            <a:pPr algn="r"/>
            <a:r>
              <a:rPr lang="fr-FR" b="1" dirty="0" smtClean="0"/>
              <a:t>More info</a:t>
            </a:r>
          </a:p>
          <a:p>
            <a:pPr algn="r"/>
            <a:r>
              <a:rPr lang="fr-FR" sz="1600" dirty="0" smtClean="0"/>
              <a:t>http</a:t>
            </a:r>
            <a:r>
              <a:rPr lang="fr-FR" sz="1600" dirty="0"/>
              <a:t>://</a:t>
            </a:r>
            <a:r>
              <a:rPr lang="fr-FR" sz="1600" dirty="0" smtClean="0"/>
              <a:t>www.roboware.me</a:t>
            </a:r>
            <a:endParaRPr lang="fr-FR" sz="1600" dirty="0"/>
          </a:p>
        </p:txBody>
      </p:sp>
      <p:sp>
        <p:nvSpPr>
          <p:cNvPr id="14" name="ZoneTexte 13"/>
          <p:cNvSpPr txBox="1"/>
          <p:nvPr/>
        </p:nvSpPr>
        <p:spPr>
          <a:xfrm>
            <a:off x="674022" y="4060459"/>
            <a:ext cx="3793203" cy="369332"/>
          </a:xfrm>
          <a:prstGeom prst="rect">
            <a:avLst/>
          </a:prstGeom>
          <a:noFill/>
        </p:spPr>
        <p:txBody>
          <a:bodyPr wrap="square" rtlCol="0">
            <a:spAutoFit/>
          </a:bodyPr>
          <a:lstStyle/>
          <a:p>
            <a:r>
              <a:rPr lang="en-US" dirty="0" smtClean="0">
                <a:latin typeface="Arial MT" panose="020B0604020202020204" pitchFamily="34" charset="0"/>
              </a:rPr>
              <a:t>Launch </a:t>
            </a:r>
            <a:r>
              <a:rPr lang="en-US" dirty="0" err="1" smtClean="0">
                <a:latin typeface="Arial MT" panose="020B0604020202020204" pitchFamily="34" charset="0"/>
              </a:rPr>
              <a:t>RoboWare</a:t>
            </a:r>
            <a:r>
              <a:rPr lang="en-US" dirty="0" smtClean="0">
                <a:latin typeface="Arial MT" panose="020B0604020202020204" pitchFamily="34" charset="0"/>
              </a:rPr>
              <a:t> in a console</a:t>
            </a:r>
            <a:endParaRPr lang="fr-FR" dirty="0">
              <a:latin typeface="Arial MT" panose="020B0604020202020204" pitchFamily="34" charset="0"/>
            </a:endParaRPr>
          </a:p>
        </p:txBody>
      </p:sp>
      <p:sp>
        <p:nvSpPr>
          <p:cNvPr id="20" name="ZoneTexte 19"/>
          <p:cNvSpPr txBox="1"/>
          <p:nvPr/>
        </p:nvSpPr>
        <p:spPr>
          <a:xfrm>
            <a:off x="737293" y="4473738"/>
            <a:ext cx="8158879" cy="338554"/>
          </a:xfrm>
          <a:prstGeom prst="rect">
            <a:avLst/>
          </a:prstGeom>
          <a:solidFill>
            <a:srgbClr val="D9D9D9"/>
          </a:solidFill>
        </p:spPr>
        <p:txBody>
          <a:bodyPr wrap="square" rtlCol="0">
            <a:spAutoFit/>
          </a:bodyPr>
          <a:lstStyle/>
          <a:p>
            <a:r>
              <a:rPr lang="fr-FR" sz="1600" dirty="0">
                <a:solidFill>
                  <a:schemeClr val="bg2">
                    <a:lumMod val="25000"/>
                  </a:schemeClr>
                </a:solidFill>
                <a:latin typeface="Consolas" panose="020B0609020204030204" pitchFamily="49" charset="0"/>
              </a:rPr>
              <a:t>&gt; </a:t>
            </a:r>
            <a:r>
              <a:rPr lang="fr-FR" sz="1600" dirty="0" err="1" smtClean="0">
                <a:solidFill>
                  <a:schemeClr val="bg2">
                    <a:lumMod val="25000"/>
                  </a:schemeClr>
                </a:solidFill>
                <a:latin typeface="Consolas" panose="020B0609020204030204" pitchFamily="49" charset="0"/>
              </a:rPr>
              <a:t>roboware</a:t>
            </a:r>
            <a:r>
              <a:rPr lang="fr-FR" sz="1600" dirty="0" smtClean="0">
                <a:solidFill>
                  <a:schemeClr val="bg2">
                    <a:lumMod val="25000"/>
                  </a:schemeClr>
                </a:solidFill>
                <a:latin typeface="Consolas" panose="020B0609020204030204" pitchFamily="49" charset="0"/>
              </a:rPr>
              <a:t>-studio</a:t>
            </a:r>
            <a:endParaRPr lang="fr-FR" altLang="fr-FR" sz="1200" dirty="0">
              <a:solidFill>
                <a:schemeClr val="bg2">
                  <a:lumMod val="25000"/>
                </a:schemeClr>
              </a:solidFill>
              <a:latin typeface="Consolas" panose="020B0609020204030204" pitchFamily="49" charset="0"/>
            </a:endParaRPr>
          </a:p>
        </p:txBody>
      </p:sp>
      <p:sp>
        <p:nvSpPr>
          <p:cNvPr id="11" name="ZoneTexte 10"/>
          <p:cNvSpPr txBox="1"/>
          <p:nvPr/>
        </p:nvSpPr>
        <p:spPr>
          <a:xfrm>
            <a:off x="737292" y="5539325"/>
            <a:ext cx="7495869" cy="369332"/>
          </a:xfrm>
          <a:prstGeom prst="rect">
            <a:avLst/>
          </a:prstGeom>
          <a:noFill/>
        </p:spPr>
        <p:txBody>
          <a:bodyPr wrap="square" rtlCol="0">
            <a:spAutoFit/>
          </a:bodyPr>
          <a:lstStyle/>
          <a:p>
            <a:r>
              <a:rPr lang="en-US" dirty="0" smtClean="0">
                <a:latin typeface="Arial MT" panose="020B0604020202020204" pitchFamily="34" charset="0"/>
              </a:rPr>
              <a:t>That’s it !</a:t>
            </a:r>
            <a:endParaRPr lang="fr-FR" dirty="0">
              <a:latin typeface="Arial MT" panose="020B0604020202020204" pitchFamily="34" charset="0"/>
            </a:endParaRP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5052" y="2325959"/>
            <a:ext cx="1968437" cy="1968437"/>
          </a:xfrm>
          <a:prstGeom prst="rect">
            <a:avLst/>
          </a:prstGeom>
        </p:spPr>
      </p:pic>
      <p:sp>
        <p:nvSpPr>
          <p:cNvPr id="15" name="ZoneTexte 14"/>
          <p:cNvSpPr txBox="1"/>
          <p:nvPr/>
        </p:nvSpPr>
        <p:spPr>
          <a:xfrm>
            <a:off x="674022" y="2486637"/>
            <a:ext cx="7495869" cy="369332"/>
          </a:xfrm>
          <a:prstGeom prst="rect">
            <a:avLst/>
          </a:prstGeom>
          <a:noFill/>
        </p:spPr>
        <p:txBody>
          <a:bodyPr wrap="square" rtlCol="0">
            <a:spAutoFit/>
          </a:bodyPr>
          <a:lstStyle/>
          <a:p>
            <a:r>
              <a:rPr lang="en-US" dirty="0" smtClean="0">
                <a:latin typeface="Arial MT" panose="020B0604020202020204" pitchFamily="34" charset="0"/>
              </a:rPr>
              <a:t>Install deb file</a:t>
            </a:r>
            <a:endParaRPr lang="fr-FR" dirty="0">
              <a:latin typeface="Arial MT" panose="020B0604020202020204" pitchFamily="34" charset="0"/>
            </a:endParaRPr>
          </a:p>
        </p:txBody>
      </p:sp>
    </p:spTree>
    <p:extLst>
      <p:ext uri="{BB962C8B-B14F-4D97-AF65-F5344CB8AC3E}">
        <p14:creationId xmlns:p14="http://schemas.microsoft.com/office/powerpoint/2010/main" val="359502516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7626" y="958386"/>
            <a:ext cx="10515600" cy="513821"/>
          </a:xfrm>
        </p:spPr>
        <p:txBody>
          <a:bodyPr/>
          <a:lstStyle/>
          <a:p>
            <a:r>
              <a:rPr lang="fr-FR" dirty="0" err="1" smtClean="0"/>
              <a:t>RoboWare</a:t>
            </a:r>
            <a:r>
              <a:rPr lang="fr-FR" dirty="0" smtClean="0"/>
              <a:t> Installation</a:t>
            </a:r>
            <a:endParaRPr lang="fr-FR" dirty="0"/>
          </a:p>
        </p:txBody>
      </p:sp>
      <p:sp>
        <p:nvSpPr>
          <p:cNvPr id="17" name="Espace réservé du numéro de diapositive 16"/>
          <p:cNvSpPr>
            <a:spLocks noGrp="1"/>
          </p:cNvSpPr>
          <p:nvPr>
            <p:ph type="sldNum" sz="quarter" idx="12"/>
          </p:nvPr>
        </p:nvSpPr>
        <p:spPr/>
        <p:txBody>
          <a:bodyPr/>
          <a:lstStyle/>
          <a:p>
            <a:fld id="{7C59E55F-A350-4989-9404-8411324CBBDC}" type="slidenum">
              <a:rPr lang="fr-FR" smtClean="0"/>
              <a:pPr/>
              <a:t>36</a:t>
            </a:fld>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251" y="1472207"/>
            <a:ext cx="10594224" cy="5191340"/>
          </a:xfrm>
          <a:prstGeom prst="rect">
            <a:avLst/>
          </a:prstGeom>
        </p:spPr>
      </p:pic>
    </p:spTree>
    <p:extLst>
      <p:ext uri="{BB962C8B-B14F-4D97-AF65-F5344CB8AC3E}">
        <p14:creationId xmlns:p14="http://schemas.microsoft.com/office/powerpoint/2010/main" val="255156836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Setup a </a:t>
            </a:r>
            <a:r>
              <a:rPr lang="fr-FR" dirty="0" err="1" smtClean="0"/>
              <a:t>project</a:t>
            </a:r>
            <a:r>
              <a:rPr lang="fr-FR" dirty="0" smtClean="0"/>
              <a:t> in Sublime3</a:t>
            </a:r>
            <a:endParaRPr lang="fr-FR" dirty="0"/>
          </a:p>
        </p:txBody>
      </p:sp>
      <p:sp>
        <p:nvSpPr>
          <p:cNvPr id="12" name="ZoneTexte 11"/>
          <p:cNvSpPr txBox="1"/>
          <p:nvPr/>
        </p:nvSpPr>
        <p:spPr>
          <a:xfrm>
            <a:off x="737292" y="2139780"/>
            <a:ext cx="8158879" cy="830997"/>
          </a:xfrm>
          <a:prstGeom prst="rect">
            <a:avLst/>
          </a:prstGeom>
          <a:solidFill>
            <a:srgbClr val="D9D9D9"/>
          </a:solidFill>
        </p:spPr>
        <p:txBody>
          <a:bodyPr wrap="square" rtlCol="0">
            <a:spAutoFit/>
          </a:bodyPr>
          <a:lstStyle/>
          <a:p>
            <a:pPr lvl="0"/>
            <a:r>
              <a:rPr lang="fr-FR" sz="1600" dirty="0">
                <a:solidFill>
                  <a:schemeClr val="bg2">
                    <a:lumMod val="25000"/>
                  </a:schemeClr>
                </a:solidFill>
                <a:latin typeface="Consolas" panose="020B0609020204030204" pitchFamily="49" charset="0"/>
              </a:rPr>
              <a:t>&gt; </a:t>
            </a:r>
            <a:r>
              <a:rPr lang="fr-FR" altLang="fr-FR" sz="1600" dirty="0" err="1">
                <a:solidFill>
                  <a:schemeClr val="bg2">
                    <a:lumMod val="25000"/>
                  </a:schemeClr>
                </a:solidFill>
                <a:latin typeface="Consolas" panose="020B0609020204030204" pitchFamily="49" charset="0"/>
              </a:rPr>
              <a:t>sudo</a:t>
            </a:r>
            <a:r>
              <a:rPr lang="fr-FR" altLang="fr-FR" sz="1600" dirty="0">
                <a:solidFill>
                  <a:schemeClr val="bg2">
                    <a:lumMod val="25000"/>
                  </a:schemeClr>
                </a:solidFill>
                <a:latin typeface="Consolas" panose="020B0609020204030204" pitchFamily="49" charset="0"/>
              </a:rPr>
              <a:t> </a:t>
            </a:r>
            <a:r>
              <a:rPr lang="fr-FR" altLang="fr-FR" sz="1600" dirty="0" err="1">
                <a:solidFill>
                  <a:schemeClr val="bg2">
                    <a:lumMod val="25000"/>
                  </a:schemeClr>
                </a:solidFill>
                <a:latin typeface="Consolas" panose="020B0609020204030204" pitchFamily="49" charset="0"/>
              </a:rPr>
              <a:t>add-apt-repository</a:t>
            </a:r>
            <a:r>
              <a:rPr lang="fr-FR" altLang="fr-FR" sz="1600" dirty="0">
                <a:solidFill>
                  <a:schemeClr val="bg2">
                    <a:lumMod val="25000"/>
                  </a:schemeClr>
                </a:solidFill>
                <a:latin typeface="Consolas" panose="020B0609020204030204" pitchFamily="49" charset="0"/>
              </a:rPr>
              <a:t> ppa:webupd8team/sublime-</a:t>
            </a:r>
            <a:r>
              <a:rPr lang="fr-FR" sz="1600" dirty="0">
                <a:solidFill>
                  <a:schemeClr val="bg2">
                    <a:lumMod val="25000"/>
                  </a:schemeClr>
                </a:solidFill>
                <a:latin typeface="Consolas" panose="020B0609020204030204" pitchFamily="49" charset="0"/>
              </a:rPr>
              <a:t> </a:t>
            </a:r>
            <a:r>
              <a:rPr lang="fr-FR" altLang="fr-FR" sz="1600" dirty="0">
                <a:solidFill>
                  <a:schemeClr val="bg2">
                    <a:lumMod val="25000"/>
                  </a:schemeClr>
                </a:solidFill>
                <a:latin typeface="Consolas" panose="020B0609020204030204" pitchFamily="49" charset="0"/>
              </a:rPr>
              <a:t>text-3 </a:t>
            </a:r>
          </a:p>
          <a:p>
            <a:pPr lvl="0"/>
            <a:r>
              <a:rPr lang="fr-FR" sz="1600" dirty="0">
                <a:solidFill>
                  <a:schemeClr val="bg2">
                    <a:lumMod val="25000"/>
                  </a:schemeClr>
                </a:solidFill>
                <a:latin typeface="Consolas" panose="020B0609020204030204" pitchFamily="49" charset="0"/>
              </a:rPr>
              <a:t>&gt; </a:t>
            </a:r>
            <a:r>
              <a:rPr lang="fr-FR" altLang="fr-FR" sz="1600" dirty="0" err="1">
                <a:solidFill>
                  <a:schemeClr val="bg2">
                    <a:lumMod val="25000"/>
                  </a:schemeClr>
                </a:solidFill>
                <a:latin typeface="Consolas" panose="020B0609020204030204" pitchFamily="49" charset="0"/>
              </a:rPr>
              <a:t>sudo</a:t>
            </a:r>
            <a:r>
              <a:rPr lang="fr-FR" altLang="fr-FR" sz="1600" dirty="0">
                <a:solidFill>
                  <a:schemeClr val="bg2">
                    <a:lumMod val="25000"/>
                  </a:schemeClr>
                </a:solidFill>
                <a:latin typeface="Consolas" panose="020B0609020204030204" pitchFamily="49" charset="0"/>
              </a:rPr>
              <a:t> </a:t>
            </a:r>
            <a:r>
              <a:rPr lang="fr-FR" altLang="fr-FR" sz="1600" dirty="0" err="1">
                <a:solidFill>
                  <a:schemeClr val="bg2">
                    <a:lumMod val="25000"/>
                  </a:schemeClr>
                </a:solidFill>
                <a:latin typeface="Consolas" panose="020B0609020204030204" pitchFamily="49" charset="0"/>
              </a:rPr>
              <a:t>apt-get</a:t>
            </a:r>
            <a:r>
              <a:rPr lang="fr-FR" altLang="fr-FR" sz="1600" dirty="0">
                <a:solidFill>
                  <a:schemeClr val="bg2">
                    <a:lumMod val="25000"/>
                  </a:schemeClr>
                </a:solidFill>
                <a:latin typeface="Consolas" panose="020B0609020204030204" pitchFamily="49" charset="0"/>
              </a:rPr>
              <a:t> update </a:t>
            </a:r>
          </a:p>
          <a:p>
            <a:pPr lvl="0"/>
            <a:r>
              <a:rPr lang="fr-FR" sz="1600" dirty="0">
                <a:solidFill>
                  <a:schemeClr val="bg2">
                    <a:lumMod val="25000"/>
                  </a:schemeClr>
                </a:solidFill>
                <a:latin typeface="Consolas" panose="020B0609020204030204" pitchFamily="49" charset="0"/>
              </a:rPr>
              <a:t>&gt; </a:t>
            </a:r>
            <a:r>
              <a:rPr lang="fr-FR" altLang="fr-FR" sz="1600" dirty="0" err="1">
                <a:solidFill>
                  <a:schemeClr val="bg2">
                    <a:lumMod val="25000"/>
                  </a:schemeClr>
                </a:solidFill>
                <a:latin typeface="Consolas" panose="020B0609020204030204" pitchFamily="49" charset="0"/>
              </a:rPr>
              <a:t>sudo</a:t>
            </a:r>
            <a:r>
              <a:rPr lang="fr-FR" altLang="fr-FR" sz="1600" dirty="0">
                <a:solidFill>
                  <a:schemeClr val="bg2">
                    <a:lumMod val="25000"/>
                  </a:schemeClr>
                </a:solidFill>
                <a:latin typeface="Consolas" panose="020B0609020204030204" pitchFamily="49" charset="0"/>
              </a:rPr>
              <a:t> </a:t>
            </a:r>
            <a:r>
              <a:rPr lang="fr-FR" altLang="fr-FR" sz="1600" dirty="0" err="1">
                <a:solidFill>
                  <a:schemeClr val="bg2">
                    <a:lumMod val="25000"/>
                  </a:schemeClr>
                </a:solidFill>
                <a:latin typeface="Consolas" panose="020B0609020204030204" pitchFamily="49" charset="0"/>
              </a:rPr>
              <a:t>apt-get</a:t>
            </a:r>
            <a:r>
              <a:rPr lang="fr-FR" altLang="fr-FR" sz="1600" dirty="0">
                <a:solidFill>
                  <a:schemeClr val="bg2">
                    <a:lumMod val="25000"/>
                  </a:schemeClr>
                </a:solidFill>
                <a:latin typeface="Consolas" panose="020B0609020204030204" pitchFamily="49" charset="0"/>
              </a:rPr>
              <a:t> </a:t>
            </a:r>
            <a:r>
              <a:rPr lang="fr-FR" altLang="fr-FR" sz="1600" dirty="0" err="1">
                <a:solidFill>
                  <a:schemeClr val="bg2">
                    <a:lumMod val="25000"/>
                  </a:schemeClr>
                </a:solidFill>
                <a:latin typeface="Consolas" panose="020B0609020204030204" pitchFamily="49" charset="0"/>
              </a:rPr>
              <a:t>install</a:t>
            </a:r>
            <a:r>
              <a:rPr lang="fr-FR" altLang="fr-FR" sz="1600" dirty="0">
                <a:solidFill>
                  <a:schemeClr val="bg2">
                    <a:lumMod val="25000"/>
                  </a:schemeClr>
                </a:solidFill>
                <a:latin typeface="Consolas" panose="020B0609020204030204" pitchFamily="49" charset="0"/>
              </a:rPr>
              <a:t> sublime-</a:t>
            </a:r>
            <a:r>
              <a:rPr lang="fr-FR" altLang="fr-FR" sz="1600" dirty="0" err="1">
                <a:solidFill>
                  <a:schemeClr val="bg2">
                    <a:lumMod val="25000"/>
                  </a:schemeClr>
                </a:solidFill>
                <a:latin typeface="Consolas" panose="020B0609020204030204" pitchFamily="49" charset="0"/>
              </a:rPr>
              <a:t>text</a:t>
            </a:r>
            <a:r>
              <a:rPr lang="fr-FR" altLang="fr-FR" sz="1600" dirty="0">
                <a:solidFill>
                  <a:schemeClr val="bg2">
                    <a:lumMod val="25000"/>
                  </a:schemeClr>
                </a:solidFill>
                <a:latin typeface="Consolas" panose="020B0609020204030204" pitchFamily="49" charset="0"/>
              </a:rPr>
              <a:t>-installer </a:t>
            </a:r>
          </a:p>
        </p:txBody>
      </p:sp>
      <p:sp>
        <p:nvSpPr>
          <p:cNvPr id="13" name="ZoneTexte 12"/>
          <p:cNvSpPr txBox="1"/>
          <p:nvPr/>
        </p:nvSpPr>
        <p:spPr>
          <a:xfrm>
            <a:off x="674023" y="1786210"/>
            <a:ext cx="7495869" cy="369332"/>
          </a:xfrm>
          <a:prstGeom prst="rect">
            <a:avLst/>
          </a:prstGeom>
          <a:noFill/>
        </p:spPr>
        <p:txBody>
          <a:bodyPr wrap="square" rtlCol="0">
            <a:spAutoFit/>
          </a:bodyPr>
          <a:lstStyle/>
          <a:p>
            <a:r>
              <a:rPr lang="en-US" dirty="0" smtClean="0">
                <a:latin typeface="Arial MT" panose="020B0604020202020204" pitchFamily="34" charset="0"/>
              </a:rPr>
              <a:t>Sublime 3 installation</a:t>
            </a:r>
            <a:endParaRPr lang="fr-FR" dirty="0">
              <a:latin typeface="Arial MT" panose="020B0604020202020204" pitchFamily="34" charset="0"/>
            </a:endParaRPr>
          </a:p>
        </p:txBody>
      </p:sp>
      <p:sp>
        <p:nvSpPr>
          <p:cNvPr id="17" name="Espace réservé du numéro de diapositive 16"/>
          <p:cNvSpPr>
            <a:spLocks noGrp="1"/>
          </p:cNvSpPr>
          <p:nvPr>
            <p:ph type="sldNum" sz="quarter" idx="12"/>
          </p:nvPr>
        </p:nvSpPr>
        <p:spPr/>
        <p:txBody>
          <a:bodyPr/>
          <a:lstStyle/>
          <a:p>
            <a:fld id="{7C59E55F-A350-4989-9404-8411324CBBDC}" type="slidenum">
              <a:rPr lang="fr-FR" smtClean="0"/>
              <a:pPr/>
              <a:t>37</a:t>
            </a:fld>
            <a:endParaRPr lang="fr-FR" dirty="0"/>
          </a:p>
        </p:txBody>
      </p:sp>
      <p:sp>
        <p:nvSpPr>
          <p:cNvPr id="10" name="ZoneTexte 9"/>
          <p:cNvSpPr txBox="1"/>
          <p:nvPr/>
        </p:nvSpPr>
        <p:spPr>
          <a:xfrm>
            <a:off x="8007409" y="5744936"/>
            <a:ext cx="3906167" cy="861774"/>
          </a:xfrm>
          <a:prstGeom prst="rect">
            <a:avLst/>
          </a:prstGeom>
          <a:noFill/>
        </p:spPr>
        <p:txBody>
          <a:bodyPr wrap="square" rtlCol="0">
            <a:spAutoFit/>
          </a:bodyPr>
          <a:lstStyle/>
          <a:p>
            <a:pPr algn="r"/>
            <a:r>
              <a:rPr lang="fr-FR" b="1" dirty="0" smtClean="0"/>
              <a:t>More info</a:t>
            </a:r>
          </a:p>
          <a:p>
            <a:pPr algn="r"/>
            <a:r>
              <a:rPr lang="fr-FR" sz="1600" dirty="0"/>
              <a:t>http://schulz-m.github.io/2016/07/12/sublime-for-catkin/</a:t>
            </a:r>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8859" y="1989499"/>
            <a:ext cx="1391478" cy="1391478"/>
          </a:xfrm>
          <a:prstGeom prst="rect">
            <a:avLst/>
          </a:prstGeom>
        </p:spPr>
      </p:pic>
      <p:sp>
        <p:nvSpPr>
          <p:cNvPr id="14" name="ZoneTexte 13"/>
          <p:cNvSpPr txBox="1"/>
          <p:nvPr/>
        </p:nvSpPr>
        <p:spPr>
          <a:xfrm>
            <a:off x="674022" y="3380977"/>
            <a:ext cx="7495869" cy="369332"/>
          </a:xfrm>
          <a:prstGeom prst="rect">
            <a:avLst/>
          </a:prstGeom>
          <a:noFill/>
        </p:spPr>
        <p:txBody>
          <a:bodyPr wrap="square" rtlCol="0">
            <a:spAutoFit/>
          </a:bodyPr>
          <a:lstStyle/>
          <a:p>
            <a:r>
              <a:rPr lang="en-US" dirty="0" err="1" smtClean="0">
                <a:latin typeface="Arial MT" panose="020B0604020202020204" pitchFamily="34" charset="0"/>
              </a:rPr>
              <a:t>package_control</a:t>
            </a:r>
            <a:r>
              <a:rPr lang="en-US" dirty="0" smtClean="0">
                <a:latin typeface="Arial MT" panose="020B0604020202020204" pitchFamily="34" charset="0"/>
              </a:rPr>
              <a:t> installation</a:t>
            </a:r>
            <a:endParaRPr lang="fr-FR" dirty="0">
              <a:latin typeface="Arial MT" panose="020B0604020202020204" pitchFamily="34" charset="0"/>
            </a:endParaRPr>
          </a:p>
        </p:txBody>
      </p:sp>
      <p:sp>
        <p:nvSpPr>
          <p:cNvPr id="20" name="ZoneTexte 19"/>
          <p:cNvSpPr txBox="1"/>
          <p:nvPr/>
        </p:nvSpPr>
        <p:spPr>
          <a:xfrm>
            <a:off x="737293" y="3794256"/>
            <a:ext cx="8158879" cy="1815882"/>
          </a:xfrm>
          <a:prstGeom prst="rect">
            <a:avLst/>
          </a:prstGeom>
          <a:solidFill>
            <a:srgbClr val="D9D9D9"/>
          </a:solidFill>
        </p:spPr>
        <p:txBody>
          <a:bodyPr wrap="square" rtlCol="0">
            <a:spAutoFit/>
          </a:bodyPr>
          <a:lstStyle/>
          <a:p>
            <a:r>
              <a:rPr lang="fr-FR" sz="1600" dirty="0">
                <a:solidFill>
                  <a:schemeClr val="bg2">
                    <a:lumMod val="25000"/>
                  </a:schemeClr>
                </a:solidFill>
                <a:latin typeface="Consolas" panose="020B0609020204030204" pitchFamily="49" charset="0"/>
              </a:rPr>
              <a:t>In Sublime : </a:t>
            </a:r>
            <a:r>
              <a:rPr lang="en-US" sz="1600" dirty="0">
                <a:solidFill>
                  <a:schemeClr val="bg2">
                    <a:lumMod val="25000"/>
                  </a:schemeClr>
                </a:solidFill>
                <a:latin typeface="Consolas" panose="020B0609020204030204" pitchFamily="49" charset="0"/>
              </a:rPr>
              <a:t>View &gt; Show Console menu. </a:t>
            </a:r>
            <a:r>
              <a:rPr lang="en-US" sz="1600" dirty="0" smtClean="0">
                <a:solidFill>
                  <a:schemeClr val="bg2">
                    <a:lumMod val="25000"/>
                  </a:schemeClr>
                </a:solidFill>
                <a:latin typeface="Consolas" panose="020B0609020204030204" pitchFamily="49" charset="0"/>
              </a:rPr>
              <a:t>Once </a:t>
            </a:r>
            <a:r>
              <a:rPr lang="en-US" sz="1600" dirty="0">
                <a:solidFill>
                  <a:schemeClr val="bg2">
                    <a:lumMod val="25000"/>
                  </a:schemeClr>
                </a:solidFill>
                <a:latin typeface="Consolas" panose="020B0609020204030204" pitchFamily="49" charset="0"/>
              </a:rPr>
              <a:t>open, paste </a:t>
            </a:r>
            <a:r>
              <a:rPr lang="en-US" sz="1600" dirty="0" smtClean="0">
                <a:solidFill>
                  <a:schemeClr val="bg2">
                    <a:lumMod val="25000"/>
                  </a:schemeClr>
                </a:solidFill>
                <a:latin typeface="Consolas" panose="020B0609020204030204" pitchFamily="49" charset="0"/>
              </a:rPr>
              <a:t>the </a:t>
            </a:r>
            <a:r>
              <a:rPr lang="en-US" sz="1600" dirty="0">
                <a:solidFill>
                  <a:schemeClr val="bg2">
                    <a:lumMod val="25000"/>
                  </a:schemeClr>
                </a:solidFill>
                <a:latin typeface="Consolas" panose="020B0609020204030204" pitchFamily="49" charset="0"/>
              </a:rPr>
              <a:t>Python code</a:t>
            </a:r>
            <a:endParaRPr lang="fr-FR" altLang="fr-FR" sz="1600" dirty="0">
              <a:solidFill>
                <a:schemeClr val="bg2">
                  <a:lumMod val="25000"/>
                </a:schemeClr>
              </a:solidFill>
              <a:latin typeface="Consolas" panose="020B0609020204030204" pitchFamily="49" charset="0"/>
            </a:endParaRPr>
          </a:p>
          <a:p>
            <a:endParaRPr lang="fr-FR" sz="1200" dirty="0" smtClean="0">
              <a:solidFill>
                <a:schemeClr val="bg2">
                  <a:lumMod val="25000"/>
                </a:schemeClr>
              </a:solidFill>
              <a:latin typeface="Consolas" panose="020B0609020204030204" pitchFamily="49" charset="0"/>
            </a:endParaRPr>
          </a:p>
          <a:p>
            <a:r>
              <a:rPr lang="fr-FR" sz="1200" dirty="0" smtClean="0">
                <a:solidFill>
                  <a:schemeClr val="bg2">
                    <a:lumMod val="25000"/>
                  </a:schemeClr>
                </a:solidFill>
                <a:latin typeface="Consolas" panose="020B0609020204030204" pitchFamily="49" charset="0"/>
              </a:rPr>
              <a:t>import </a:t>
            </a:r>
            <a:r>
              <a:rPr lang="fr-FR" sz="1200" dirty="0" err="1">
                <a:solidFill>
                  <a:schemeClr val="bg2">
                    <a:lumMod val="25000"/>
                  </a:schemeClr>
                </a:solidFill>
                <a:latin typeface="Consolas" panose="020B0609020204030204" pitchFamily="49" charset="0"/>
              </a:rPr>
              <a:t>urllib.request,os,hashlib</a:t>
            </a:r>
            <a:r>
              <a:rPr lang="fr-FR" sz="1200" dirty="0">
                <a:solidFill>
                  <a:schemeClr val="bg2">
                    <a:lumMod val="25000"/>
                  </a:schemeClr>
                </a:solidFill>
                <a:latin typeface="Consolas" panose="020B0609020204030204" pitchFamily="49" charset="0"/>
              </a:rPr>
              <a:t>; h = '6f4c264a24d933ce70df5dedcf1dcaee' + 'ebe013ee18cced0ef93d5f746d80ef60'; pf = 'Package </a:t>
            </a:r>
            <a:r>
              <a:rPr lang="fr-FR" sz="1200" dirty="0" err="1">
                <a:solidFill>
                  <a:schemeClr val="bg2">
                    <a:lumMod val="25000"/>
                  </a:schemeClr>
                </a:solidFill>
                <a:latin typeface="Consolas" panose="020B0609020204030204" pitchFamily="49" charset="0"/>
              </a:rPr>
              <a:t>Control.sublime-package</a:t>
            </a:r>
            <a:r>
              <a:rPr lang="fr-FR" sz="1200" dirty="0">
                <a:solidFill>
                  <a:schemeClr val="bg2">
                    <a:lumMod val="25000"/>
                  </a:schemeClr>
                </a:solidFill>
                <a:latin typeface="Consolas" panose="020B0609020204030204" pitchFamily="49" charset="0"/>
              </a:rPr>
              <a:t>'; </a:t>
            </a:r>
            <a:r>
              <a:rPr lang="fr-FR" sz="1200" dirty="0" err="1">
                <a:solidFill>
                  <a:schemeClr val="bg2">
                    <a:lumMod val="25000"/>
                  </a:schemeClr>
                </a:solidFill>
                <a:latin typeface="Consolas" panose="020B0609020204030204" pitchFamily="49" charset="0"/>
              </a:rPr>
              <a:t>ipp</a:t>
            </a:r>
            <a:r>
              <a:rPr lang="fr-FR" sz="1200" dirty="0">
                <a:solidFill>
                  <a:schemeClr val="bg2">
                    <a:lumMod val="25000"/>
                  </a:schemeClr>
                </a:solidFill>
                <a:latin typeface="Consolas" panose="020B0609020204030204" pitchFamily="49" charset="0"/>
              </a:rPr>
              <a:t> = </a:t>
            </a:r>
            <a:r>
              <a:rPr lang="fr-FR" sz="1200" dirty="0" err="1">
                <a:solidFill>
                  <a:schemeClr val="bg2">
                    <a:lumMod val="25000"/>
                  </a:schemeClr>
                </a:solidFill>
                <a:latin typeface="Consolas" panose="020B0609020204030204" pitchFamily="49" charset="0"/>
              </a:rPr>
              <a:t>sublime.installed_packages_path</a:t>
            </a:r>
            <a:r>
              <a:rPr lang="fr-FR" sz="1200" dirty="0">
                <a:solidFill>
                  <a:schemeClr val="bg2">
                    <a:lumMod val="25000"/>
                  </a:schemeClr>
                </a:solidFill>
                <a:latin typeface="Consolas" panose="020B0609020204030204" pitchFamily="49" charset="0"/>
              </a:rPr>
              <a:t>(); </a:t>
            </a:r>
            <a:r>
              <a:rPr lang="fr-FR" sz="1200" dirty="0" err="1">
                <a:solidFill>
                  <a:schemeClr val="bg2">
                    <a:lumMod val="25000"/>
                  </a:schemeClr>
                </a:solidFill>
                <a:latin typeface="Consolas" panose="020B0609020204030204" pitchFamily="49" charset="0"/>
              </a:rPr>
              <a:t>urllib.request.install_opener</a:t>
            </a:r>
            <a:r>
              <a:rPr lang="fr-FR" sz="1200" dirty="0">
                <a:solidFill>
                  <a:schemeClr val="bg2">
                    <a:lumMod val="25000"/>
                  </a:schemeClr>
                </a:solidFill>
                <a:latin typeface="Consolas" panose="020B0609020204030204" pitchFamily="49" charset="0"/>
              </a:rPr>
              <a:t>( </a:t>
            </a:r>
            <a:r>
              <a:rPr lang="fr-FR" sz="1200" dirty="0" err="1">
                <a:solidFill>
                  <a:schemeClr val="bg2">
                    <a:lumMod val="25000"/>
                  </a:schemeClr>
                </a:solidFill>
                <a:latin typeface="Consolas" panose="020B0609020204030204" pitchFamily="49" charset="0"/>
              </a:rPr>
              <a:t>urllib.request.build_opener</a:t>
            </a:r>
            <a:r>
              <a:rPr lang="fr-FR" sz="1200" dirty="0">
                <a:solidFill>
                  <a:schemeClr val="bg2">
                    <a:lumMod val="25000"/>
                  </a:schemeClr>
                </a:solidFill>
                <a:latin typeface="Consolas" panose="020B0609020204030204" pitchFamily="49" charset="0"/>
              </a:rPr>
              <a:t>( </a:t>
            </a:r>
            <a:r>
              <a:rPr lang="fr-FR" sz="1200" dirty="0" err="1">
                <a:solidFill>
                  <a:schemeClr val="bg2">
                    <a:lumMod val="25000"/>
                  </a:schemeClr>
                </a:solidFill>
                <a:latin typeface="Consolas" panose="020B0609020204030204" pitchFamily="49" charset="0"/>
              </a:rPr>
              <a:t>urllib.request.ProxyHandler</a:t>
            </a:r>
            <a:r>
              <a:rPr lang="fr-FR" sz="1200" dirty="0">
                <a:solidFill>
                  <a:schemeClr val="bg2">
                    <a:lumMod val="25000"/>
                  </a:schemeClr>
                </a:solidFill>
                <a:latin typeface="Consolas" panose="020B0609020204030204" pitchFamily="49" charset="0"/>
              </a:rPr>
              <a:t>()) ); by = </a:t>
            </a:r>
            <a:r>
              <a:rPr lang="fr-FR" sz="1200" dirty="0" err="1">
                <a:solidFill>
                  <a:schemeClr val="bg2">
                    <a:lumMod val="25000"/>
                  </a:schemeClr>
                </a:solidFill>
                <a:latin typeface="Consolas" panose="020B0609020204030204" pitchFamily="49" charset="0"/>
              </a:rPr>
              <a:t>urllib.request.urlopen</a:t>
            </a:r>
            <a:r>
              <a:rPr lang="fr-FR" sz="1200" dirty="0">
                <a:solidFill>
                  <a:schemeClr val="bg2">
                    <a:lumMod val="25000"/>
                  </a:schemeClr>
                </a:solidFill>
                <a:latin typeface="Consolas" panose="020B0609020204030204" pitchFamily="49" charset="0"/>
              </a:rPr>
              <a:t>( 'http://packagecontrol.io/' + </a:t>
            </a:r>
            <a:r>
              <a:rPr lang="fr-FR" sz="1200" dirty="0" err="1">
                <a:solidFill>
                  <a:schemeClr val="bg2">
                    <a:lumMod val="25000"/>
                  </a:schemeClr>
                </a:solidFill>
                <a:latin typeface="Consolas" panose="020B0609020204030204" pitchFamily="49" charset="0"/>
              </a:rPr>
              <a:t>pf.replace</a:t>
            </a:r>
            <a:r>
              <a:rPr lang="fr-FR" sz="1200" dirty="0">
                <a:solidFill>
                  <a:schemeClr val="bg2">
                    <a:lumMod val="25000"/>
                  </a:schemeClr>
                </a:solidFill>
                <a:latin typeface="Consolas" panose="020B0609020204030204" pitchFamily="49" charset="0"/>
              </a:rPr>
              <a:t>(' ', '%20')).</a:t>
            </a:r>
            <a:r>
              <a:rPr lang="fr-FR" sz="1200" dirty="0" err="1">
                <a:solidFill>
                  <a:schemeClr val="bg2">
                    <a:lumMod val="25000"/>
                  </a:schemeClr>
                </a:solidFill>
                <a:latin typeface="Consolas" panose="020B0609020204030204" pitchFamily="49" charset="0"/>
              </a:rPr>
              <a:t>read</a:t>
            </a:r>
            <a:r>
              <a:rPr lang="fr-FR" sz="1200" dirty="0">
                <a:solidFill>
                  <a:schemeClr val="bg2">
                    <a:lumMod val="25000"/>
                  </a:schemeClr>
                </a:solidFill>
                <a:latin typeface="Consolas" panose="020B0609020204030204" pitchFamily="49" charset="0"/>
              </a:rPr>
              <a:t>(); </a:t>
            </a:r>
            <a:r>
              <a:rPr lang="fr-FR" sz="1200" dirty="0" err="1">
                <a:solidFill>
                  <a:schemeClr val="bg2">
                    <a:lumMod val="25000"/>
                  </a:schemeClr>
                </a:solidFill>
                <a:latin typeface="Consolas" panose="020B0609020204030204" pitchFamily="49" charset="0"/>
              </a:rPr>
              <a:t>dh</a:t>
            </a:r>
            <a:r>
              <a:rPr lang="fr-FR" sz="1200" dirty="0">
                <a:solidFill>
                  <a:schemeClr val="bg2">
                    <a:lumMod val="25000"/>
                  </a:schemeClr>
                </a:solidFill>
                <a:latin typeface="Consolas" panose="020B0609020204030204" pitchFamily="49" charset="0"/>
              </a:rPr>
              <a:t> = hashlib.sha256(by).</a:t>
            </a:r>
            <a:r>
              <a:rPr lang="fr-FR" sz="1200" dirty="0" err="1">
                <a:solidFill>
                  <a:schemeClr val="bg2">
                    <a:lumMod val="25000"/>
                  </a:schemeClr>
                </a:solidFill>
                <a:latin typeface="Consolas" panose="020B0609020204030204" pitchFamily="49" charset="0"/>
              </a:rPr>
              <a:t>hexdigest</a:t>
            </a:r>
            <a:r>
              <a:rPr lang="fr-FR" sz="1200" dirty="0">
                <a:solidFill>
                  <a:schemeClr val="bg2">
                    <a:lumMod val="25000"/>
                  </a:schemeClr>
                </a:solidFill>
                <a:latin typeface="Consolas" panose="020B0609020204030204" pitchFamily="49" charset="0"/>
              </a:rPr>
              <a:t>(); </a:t>
            </a:r>
            <a:r>
              <a:rPr lang="fr-FR" sz="1200" dirty="0" err="1">
                <a:solidFill>
                  <a:schemeClr val="bg2">
                    <a:lumMod val="25000"/>
                  </a:schemeClr>
                </a:solidFill>
                <a:latin typeface="Consolas" panose="020B0609020204030204" pitchFamily="49" charset="0"/>
              </a:rPr>
              <a:t>print</a:t>
            </a:r>
            <a:r>
              <a:rPr lang="fr-FR" sz="1200" dirty="0">
                <a:solidFill>
                  <a:schemeClr val="bg2">
                    <a:lumMod val="25000"/>
                  </a:schemeClr>
                </a:solidFill>
                <a:latin typeface="Consolas" panose="020B0609020204030204" pitchFamily="49" charset="0"/>
              </a:rPr>
              <a:t>('</a:t>
            </a:r>
            <a:r>
              <a:rPr lang="fr-FR" sz="1200" dirty="0" err="1">
                <a:solidFill>
                  <a:schemeClr val="bg2">
                    <a:lumMod val="25000"/>
                  </a:schemeClr>
                </a:solidFill>
                <a:latin typeface="Consolas" panose="020B0609020204030204" pitchFamily="49" charset="0"/>
              </a:rPr>
              <a:t>Error</a:t>
            </a:r>
            <a:r>
              <a:rPr lang="fr-FR" sz="1200" dirty="0">
                <a:solidFill>
                  <a:schemeClr val="bg2">
                    <a:lumMod val="25000"/>
                  </a:schemeClr>
                </a:solidFill>
                <a:latin typeface="Consolas" panose="020B0609020204030204" pitchFamily="49" charset="0"/>
              </a:rPr>
              <a:t> </a:t>
            </a:r>
            <a:r>
              <a:rPr lang="fr-FR" sz="1200" dirty="0" err="1">
                <a:solidFill>
                  <a:schemeClr val="bg2">
                    <a:lumMod val="25000"/>
                  </a:schemeClr>
                </a:solidFill>
                <a:latin typeface="Consolas" panose="020B0609020204030204" pitchFamily="49" charset="0"/>
              </a:rPr>
              <a:t>validating</a:t>
            </a:r>
            <a:r>
              <a:rPr lang="fr-FR" sz="1200" dirty="0">
                <a:solidFill>
                  <a:schemeClr val="bg2">
                    <a:lumMod val="25000"/>
                  </a:schemeClr>
                </a:solidFill>
                <a:latin typeface="Consolas" panose="020B0609020204030204" pitchFamily="49" charset="0"/>
              </a:rPr>
              <a:t> </a:t>
            </a:r>
            <a:r>
              <a:rPr lang="fr-FR" sz="1200" dirty="0" err="1">
                <a:solidFill>
                  <a:schemeClr val="bg2">
                    <a:lumMod val="25000"/>
                  </a:schemeClr>
                </a:solidFill>
                <a:latin typeface="Consolas" panose="020B0609020204030204" pitchFamily="49" charset="0"/>
              </a:rPr>
              <a:t>download</a:t>
            </a:r>
            <a:r>
              <a:rPr lang="fr-FR" sz="1200" dirty="0">
                <a:solidFill>
                  <a:schemeClr val="bg2">
                    <a:lumMod val="25000"/>
                  </a:schemeClr>
                </a:solidFill>
                <a:latin typeface="Consolas" panose="020B0609020204030204" pitchFamily="49" charset="0"/>
              </a:rPr>
              <a:t> (</a:t>
            </a:r>
            <a:r>
              <a:rPr lang="fr-FR" sz="1200" dirty="0" err="1">
                <a:solidFill>
                  <a:schemeClr val="bg2">
                    <a:lumMod val="25000"/>
                  </a:schemeClr>
                </a:solidFill>
                <a:latin typeface="Consolas" panose="020B0609020204030204" pitchFamily="49" charset="0"/>
              </a:rPr>
              <a:t>got</a:t>
            </a:r>
            <a:r>
              <a:rPr lang="fr-FR" sz="1200" dirty="0">
                <a:solidFill>
                  <a:schemeClr val="bg2">
                    <a:lumMod val="25000"/>
                  </a:schemeClr>
                </a:solidFill>
                <a:latin typeface="Consolas" panose="020B0609020204030204" pitchFamily="49" charset="0"/>
              </a:rPr>
              <a:t> %s </a:t>
            </a:r>
            <a:r>
              <a:rPr lang="fr-FR" sz="1200" dirty="0" err="1">
                <a:solidFill>
                  <a:schemeClr val="bg2">
                    <a:lumMod val="25000"/>
                  </a:schemeClr>
                </a:solidFill>
                <a:latin typeface="Consolas" panose="020B0609020204030204" pitchFamily="49" charset="0"/>
              </a:rPr>
              <a:t>instead</a:t>
            </a:r>
            <a:r>
              <a:rPr lang="fr-FR" sz="1200" dirty="0">
                <a:solidFill>
                  <a:schemeClr val="bg2">
                    <a:lumMod val="25000"/>
                  </a:schemeClr>
                </a:solidFill>
                <a:latin typeface="Consolas" panose="020B0609020204030204" pitchFamily="49" charset="0"/>
              </a:rPr>
              <a:t> of %s), </a:t>
            </a:r>
            <a:r>
              <a:rPr lang="fr-FR" sz="1200" dirty="0" err="1">
                <a:solidFill>
                  <a:schemeClr val="bg2">
                    <a:lumMod val="25000"/>
                  </a:schemeClr>
                </a:solidFill>
                <a:latin typeface="Consolas" panose="020B0609020204030204" pitchFamily="49" charset="0"/>
              </a:rPr>
              <a:t>please</a:t>
            </a:r>
            <a:r>
              <a:rPr lang="fr-FR" sz="1200" dirty="0">
                <a:solidFill>
                  <a:schemeClr val="bg2">
                    <a:lumMod val="25000"/>
                  </a:schemeClr>
                </a:solidFill>
                <a:latin typeface="Consolas" panose="020B0609020204030204" pitchFamily="49" charset="0"/>
              </a:rPr>
              <a:t> </a:t>
            </a:r>
            <a:r>
              <a:rPr lang="fr-FR" sz="1200" dirty="0" err="1">
                <a:solidFill>
                  <a:schemeClr val="bg2">
                    <a:lumMod val="25000"/>
                  </a:schemeClr>
                </a:solidFill>
                <a:latin typeface="Consolas" panose="020B0609020204030204" pitchFamily="49" charset="0"/>
              </a:rPr>
              <a:t>try</a:t>
            </a:r>
            <a:r>
              <a:rPr lang="fr-FR" sz="1200" dirty="0">
                <a:solidFill>
                  <a:schemeClr val="bg2">
                    <a:lumMod val="25000"/>
                  </a:schemeClr>
                </a:solidFill>
                <a:latin typeface="Consolas" panose="020B0609020204030204" pitchFamily="49" charset="0"/>
              </a:rPr>
              <a:t> </a:t>
            </a:r>
            <a:r>
              <a:rPr lang="fr-FR" sz="1200" dirty="0" err="1">
                <a:solidFill>
                  <a:schemeClr val="bg2">
                    <a:lumMod val="25000"/>
                  </a:schemeClr>
                </a:solidFill>
                <a:latin typeface="Consolas" panose="020B0609020204030204" pitchFamily="49" charset="0"/>
              </a:rPr>
              <a:t>manual</a:t>
            </a:r>
            <a:r>
              <a:rPr lang="fr-FR" sz="1200" dirty="0">
                <a:solidFill>
                  <a:schemeClr val="bg2">
                    <a:lumMod val="25000"/>
                  </a:schemeClr>
                </a:solidFill>
                <a:latin typeface="Consolas" panose="020B0609020204030204" pitchFamily="49" charset="0"/>
              </a:rPr>
              <a:t> </a:t>
            </a:r>
            <a:r>
              <a:rPr lang="fr-FR" sz="1200" dirty="0" err="1">
                <a:solidFill>
                  <a:schemeClr val="bg2">
                    <a:lumMod val="25000"/>
                  </a:schemeClr>
                </a:solidFill>
                <a:latin typeface="Consolas" panose="020B0609020204030204" pitchFamily="49" charset="0"/>
              </a:rPr>
              <a:t>install</a:t>
            </a:r>
            <a:r>
              <a:rPr lang="fr-FR" sz="1200" dirty="0">
                <a:solidFill>
                  <a:schemeClr val="bg2">
                    <a:lumMod val="25000"/>
                  </a:schemeClr>
                </a:solidFill>
                <a:latin typeface="Consolas" panose="020B0609020204030204" pitchFamily="49" charset="0"/>
              </a:rPr>
              <a:t>' % (</a:t>
            </a:r>
            <a:r>
              <a:rPr lang="fr-FR" sz="1200" dirty="0" err="1">
                <a:solidFill>
                  <a:schemeClr val="bg2">
                    <a:lumMod val="25000"/>
                  </a:schemeClr>
                </a:solidFill>
                <a:latin typeface="Consolas" panose="020B0609020204030204" pitchFamily="49" charset="0"/>
              </a:rPr>
              <a:t>dh</a:t>
            </a:r>
            <a:r>
              <a:rPr lang="fr-FR" sz="1200" dirty="0">
                <a:solidFill>
                  <a:schemeClr val="bg2">
                    <a:lumMod val="25000"/>
                  </a:schemeClr>
                </a:solidFill>
                <a:latin typeface="Consolas" panose="020B0609020204030204" pitchFamily="49" charset="0"/>
              </a:rPr>
              <a:t>, h)) if </a:t>
            </a:r>
            <a:r>
              <a:rPr lang="fr-FR" sz="1200" dirty="0" err="1">
                <a:solidFill>
                  <a:schemeClr val="bg2">
                    <a:lumMod val="25000"/>
                  </a:schemeClr>
                </a:solidFill>
                <a:latin typeface="Consolas" panose="020B0609020204030204" pitchFamily="49" charset="0"/>
              </a:rPr>
              <a:t>dh</a:t>
            </a:r>
            <a:r>
              <a:rPr lang="fr-FR" sz="1200" dirty="0">
                <a:solidFill>
                  <a:schemeClr val="bg2">
                    <a:lumMod val="25000"/>
                  </a:schemeClr>
                </a:solidFill>
                <a:latin typeface="Consolas" panose="020B0609020204030204" pitchFamily="49" charset="0"/>
              </a:rPr>
              <a:t> != h </a:t>
            </a:r>
            <a:r>
              <a:rPr lang="fr-FR" sz="1200" dirty="0" err="1">
                <a:solidFill>
                  <a:schemeClr val="bg2">
                    <a:lumMod val="25000"/>
                  </a:schemeClr>
                </a:solidFill>
                <a:latin typeface="Consolas" panose="020B0609020204030204" pitchFamily="49" charset="0"/>
              </a:rPr>
              <a:t>else</a:t>
            </a:r>
            <a:r>
              <a:rPr lang="fr-FR" sz="1200" dirty="0">
                <a:solidFill>
                  <a:schemeClr val="bg2">
                    <a:lumMod val="25000"/>
                  </a:schemeClr>
                </a:solidFill>
                <a:latin typeface="Consolas" panose="020B0609020204030204" pitchFamily="49" charset="0"/>
              </a:rPr>
              <a:t> open(</a:t>
            </a:r>
            <a:r>
              <a:rPr lang="fr-FR" sz="1200" dirty="0" err="1">
                <a:solidFill>
                  <a:schemeClr val="bg2">
                    <a:lumMod val="25000"/>
                  </a:schemeClr>
                </a:solidFill>
                <a:latin typeface="Consolas" panose="020B0609020204030204" pitchFamily="49" charset="0"/>
              </a:rPr>
              <a:t>os.path.join</a:t>
            </a:r>
            <a:r>
              <a:rPr lang="fr-FR" sz="1200" dirty="0">
                <a:solidFill>
                  <a:schemeClr val="bg2">
                    <a:lumMod val="25000"/>
                  </a:schemeClr>
                </a:solidFill>
                <a:latin typeface="Consolas" panose="020B0609020204030204" pitchFamily="49" charset="0"/>
              </a:rPr>
              <a:t>( </a:t>
            </a:r>
            <a:r>
              <a:rPr lang="fr-FR" sz="1200" dirty="0" err="1">
                <a:solidFill>
                  <a:schemeClr val="bg2">
                    <a:lumMod val="25000"/>
                  </a:schemeClr>
                </a:solidFill>
                <a:latin typeface="Consolas" panose="020B0609020204030204" pitchFamily="49" charset="0"/>
              </a:rPr>
              <a:t>ipp</a:t>
            </a:r>
            <a:r>
              <a:rPr lang="fr-FR" sz="1200" dirty="0">
                <a:solidFill>
                  <a:schemeClr val="bg2">
                    <a:lumMod val="25000"/>
                  </a:schemeClr>
                </a:solidFill>
                <a:latin typeface="Consolas" panose="020B0609020204030204" pitchFamily="49" charset="0"/>
              </a:rPr>
              <a:t>, pf), '</a:t>
            </a:r>
            <a:r>
              <a:rPr lang="fr-FR" sz="1200" dirty="0" err="1">
                <a:solidFill>
                  <a:schemeClr val="bg2">
                    <a:lumMod val="25000"/>
                  </a:schemeClr>
                </a:solidFill>
                <a:latin typeface="Consolas" panose="020B0609020204030204" pitchFamily="49" charset="0"/>
              </a:rPr>
              <a:t>wb</a:t>
            </a:r>
            <a:r>
              <a:rPr lang="fr-FR" sz="1200" dirty="0">
                <a:solidFill>
                  <a:schemeClr val="bg2">
                    <a:lumMod val="25000"/>
                  </a:schemeClr>
                </a:solidFill>
                <a:latin typeface="Consolas" panose="020B0609020204030204" pitchFamily="49" charset="0"/>
              </a:rPr>
              <a:t>' ).</a:t>
            </a:r>
            <a:r>
              <a:rPr lang="fr-FR" sz="1200" dirty="0" err="1">
                <a:solidFill>
                  <a:schemeClr val="bg2">
                    <a:lumMod val="25000"/>
                  </a:schemeClr>
                </a:solidFill>
                <a:latin typeface="Consolas" panose="020B0609020204030204" pitchFamily="49" charset="0"/>
              </a:rPr>
              <a:t>write</a:t>
            </a:r>
            <a:r>
              <a:rPr lang="fr-FR" sz="1200" dirty="0">
                <a:solidFill>
                  <a:schemeClr val="bg2">
                    <a:lumMod val="25000"/>
                  </a:schemeClr>
                </a:solidFill>
                <a:latin typeface="Consolas" panose="020B0609020204030204" pitchFamily="49" charset="0"/>
              </a:rPr>
              <a:t>(by) </a:t>
            </a:r>
            <a:endParaRPr lang="fr-FR" altLang="fr-FR" sz="1200" dirty="0">
              <a:solidFill>
                <a:schemeClr val="bg2">
                  <a:lumMod val="25000"/>
                </a:schemeClr>
              </a:solidFill>
              <a:latin typeface="Consolas" panose="020B0609020204030204" pitchFamily="49" charset="0"/>
            </a:endParaRPr>
          </a:p>
        </p:txBody>
      </p:sp>
    </p:spTree>
    <p:extLst>
      <p:ext uri="{BB962C8B-B14F-4D97-AF65-F5344CB8AC3E}">
        <p14:creationId xmlns:p14="http://schemas.microsoft.com/office/powerpoint/2010/main" val="398516150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Setup a </a:t>
            </a:r>
            <a:r>
              <a:rPr lang="fr-FR" dirty="0" err="1" smtClean="0"/>
              <a:t>project</a:t>
            </a:r>
            <a:r>
              <a:rPr lang="fr-FR" dirty="0" smtClean="0"/>
              <a:t> in Sublime3</a:t>
            </a:r>
            <a:endParaRPr lang="fr-FR" dirty="0"/>
          </a:p>
        </p:txBody>
      </p:sp>
      <p:sp>
        <p:nvSpPr>
          <p:cNvPr id="13" name="ZoneTexte 12"/>
          <p:cNvSpPr txBox="1"/>
          <p:nvPr/>
        </p:nvSpPr>
        <p:spPr>
          <a:xfrm>
            <a:off x="674023" y="1786210"/>
            <a:ext cx="7940137" cy="4524315"/>
          </a:xfrm>
          <a:prstGeom prst="rect">
            <a:avLst/>
          </a:prstGeom>
          <a:noFill/>
        </p:spPr>
        <p:txBody>
          <a:bodyPr wrap="square" rtlCol="0">
            <a:spAutoFit/>
          </a:bodyPr>
          <a:lstStyle/>
          <a:p>
            <a:r>
              <a:rPr lang="en-US" b="1" dirty="0" smtClean="0">
                <a:latin typeface="Arial MT" panose="020B0604020202020204" pitchFamily="34" charset="0"/>
              </a:rPr>
              <a:t>Setup project</a:t>
            </a:r>
          </a:p>
          <a:p>
            <a:endParaRPr lang="en-US" dirty="0" smtClean="0">
              <a:latin typeface="Arial MT" panose="020B0604020202020204" pitchFamily="34" charset="0"/>
            </a:endParaRPr>
          </a:p>
          <a:p>
            <a:pPr lvl="0"/>
            <a:r>
              <a:rPr lang="fr-FR" altLang="fr-FR" dirty="0">
                <a:latin typeface="Arial MT" panose="020B0604020202020204" pitchFamily="34" charset="0"/>
              </a:rPr>
              <a:t>Open sublime and </a:t>
            </a:r>
            <a:r>
              <a:rPr lang="fr-FR" altLang="fr-FR" dirty="0" err="1">
                <a:latin typeface="Arial MT" panose="020B0604020202020204" pitchFamily="34" charset="0"/>
              </a:rPr>
              <a:t>then</a:t>
            </a:r>
            <a:r>
              <a:rPr lang="fr-FR" altLang="fr-FR" dirty="0">
                <a:latin typeface="Arial MT" panose="020B0604020202020204" pitchFamily="34" charset="0"/>
              </a:rPr>
              <a:t> </a:t>
            </a:r>
            <a:r>
              <a:rPr lang="fr-FR" altLang="fr-FR" dirty="0" err="1">
                <a:latin typeface="Arial MT" panose="020B0604020202020204" pitchFamily="34" charset="0"/>
              </a:rPr>
              <a:t>simply</a:t>
            </a:r>
            <a:r>
              <a:rPr lang="fr-FR" altLang="fr-FR" dirty="0">
                <a:latin typeface="Arial MT" panose="020B0604020202020204" pitchFamily="34" charset="0"/>
              </a:rPr>
              <a:t> </a:t>
            </a:r>
            <a:r>
              <a:rPr lang="fr-FR" altLang="fr-FR" dirty="0" err="1">
                <a:latin typeface="Arial MT" panose="020B0604020202020204" pitchFamily="34" charset="0"/>
              </a:rPr>
              <a:t>add</a:t>
            </a:r>
            <a:r>
              <a:rPr lang="fr-FR" altLang="fr-FR" dirty="0">
                <a:latin typeface="Arial MT" panose="020B0604020202020204" pitchFamily="34" charset="0"/>
              </a:rPr>
              <a:t> </a:t>
            </a:r>
            <a:r>
              <a:rPr lang="fr-FR" altLang="fr-FR" dirty="0" err="1">
                <a:latin typeface="Arial MT" panose="020B0604020202020204" pitchFamily="34" charset="0"/>
              </a:rPr>
              <a:t>your</a:t>
            </a:r>
            <a:r>
              <a:rPr lang="fr-FR" altLang="fr-FR" dirty="0">
                <a:latin typeface="Arial MT" panose="020B0604020202020204" pitchFamily="34" charset="0"/>
              </a:rPr>
              <a:t> </a:t>
            </a:r>
            <a:r>
              <a:rPr lang="fr-FR" altLang="fr-FR" dirty="0" err="1">
                <a:latin typeface="Arial MT" panose="020B0604020202020204" pitchFamily="34" charset="0"/>
              </a:rPr>
              <a:t>catkin_ws</a:t>
            </a:r>
            <a:r>
              <a:rPr lang="fr-FR" altLang="fr-FR" dirty="0">
                <a:latin typeface="Arial MT" panose="020B0604020202020204" pitchFamily="34" charset="0"/>
              </a:rPr>
              <a:t>/</a:t>
            </a:r>
            <a:r>
              <a:rPr lang="fr-FR" altLang="fr-FR" dirty="0" err="1">
                <a:latin typeface="Arial MT" panose="020B0604020202020204" pitchFamily="34" charset="0"/>
              </a:rPr>
              <a:t>src</a:t>
            </a:r>
            <a:r>
              <a:rPr lang="fr-FR" altLang="fr-FR" dirty="0">
                <a:latin typeface="Arial MT" panose="020B0604020202020204" pitchFamily="34" charset="0"/>
              </a:rPr>
              <a:t> </a:t>
            </a:r>
            <a:r>
              <a:rPr lang="fr-FR" altLang="fr-FR" dirty="0" err="1">
                <a:latin typeface="Arial MT" panose="020B0604020202020204" pitchFamily="34" charset="0"/>
              </a:rPr>
              <a:t>folder</a:t>
            </a:r>
            <a:r>
              <a:rPr lang="fr-FR" altLang="fr-FR" dirty="0">
                <a:latin typeface="Arial MT" panose="020B0604020202020204" pitchFamily="34" charset="0"/>
              </a:rPr>
              <a:t> by </a:t>
            </a:r>
            <a:r>
              <a:rPr lang="fr-FR" altLang="fr-FR" dirty="0" err="1" smtClean="0">
                <a:latin typeface="Arial MT" panose="020B0604020202020204" pitchFamily="34" charset="0"/>
              </a:rPr>
              <a:t>using</a:t>
            </a:r>
            <a:endParaRPr lang="fr-FR" altLang="fr-FR" dirty="0">
              <a:latin typeface="Arial MT" panose="020B0604020202020204" pitchFamily="34" charset="0"/>
            </a:endParaRPr>
          </a:p>
          <a:p>
            <a:pPr lvl="0"/>
            <a:endParaRPr lang="fr-FR" altLang="fr-FR" dirty="0" smtClean="0">
              <a:latin typeface="Arial MT" panose="020B0604020202020204" pitchFamily="34" charset="0"/>
            </a:endParaRPr>
          </a:p>
          <a:p>
            <a:pPr lvl="0"/>
            <a:r>
              <a:rPr lang="fr-FR" altLang="fr-FR" dirty="0" smtClean="0">
                <a:latin typeface="Arial MT" panose="020B0604020202020204" pitchFamily="34" charset="0"/>
              </a:rPr>
              <a:t>Project </a:t>
            </a:r>
            <a:r>
              <a:rPr lang="fr-FR" altLang="fr-FR" dirty="0">
                <a:latin typeface="Arial MT" panose="020B0604020202020204" pitchFamily="34" charset="0"/>
              </a:rPr>
              <a:t>-&gt; </a:t>
            </a:r>
            <a:r>
              <a:rPr lang="fr-FR" altLang="fr-FR" dirty="0" err="1">
                <a:latin typeface="Arial MT" panose="020B0604020202020204" pitchFamily="34" charset="0"/>
              </a:rPr>
              <a:t>Add</a:t>
            </a:r>
            <a:r>
              <a:rPr lang="fr-FR" altLang="fr-FR" dirty="0">
                <a:latin typeface="Arial MT" panose="020B0604020202020204" pitchFamily="34" charset="0"/>
              </a:rPr>
              <a:t> </a:t>
            </a:r>
            <a:r>
              <a:rPr lang="fr-FR" altLang="fr-FR" dirty="0" err="1">
                <a:latin typeface="Arial MT" panose="020B0604020202020204" pitchFamily="34" charset="0"/>
              </a:rPr>
              <a:t>Folder</a:t>
            </a:r>
            <a:r>
              <a:rPr lang="fr-FR" altLang="fr-FR" dirty="0">
                <a:latin typeface="Arial MT" panose="020B0604020202020204" pitchFamily="34" charset="0"/>
              </a:rPr>
              <a:t> to Project, </a:t>
            </a:r>
            <a:r>
              <a:rPr lang="fr-FR" altLang="fr-FR" dirty="0" err="1">
                <a:latin typeface="Arial MT" panose="020B0604020202020204" pitchFamily="34" charset="0"/>
              </a:rPr>
              <a:t>then</a:t>
            </a:r>
            <a:r>
              <a:rPr lang="fr-FR" altLang="fr-FR" dirty="0">
                <a:latin typeface="Arial MT" panose="020B0604020202020204" pitchFamily="34" charset="0"/>
              </a:rPr>
              <a:t> </a:t>
            </a:r>
            <a:r>
              <a:rPr lang="fr-FR" altLang="fr-FR" dirty="0" err="1">
                <a:latin typeface="Arial MT" panose="020B0604020202020204" pitchFamily="34" charset="0"/>
              </a:rPr>
              <a:t>save</a:t>
            </a:r>
            <a:r>
              <a:rPr lang="fr-FR" altLang="fr-FR" dirty="0">
                <a:latin typeface="Arial MT" panose="020B0604020202020204" pitchFamily="34" charset="0"/>
              </a:rPr>
              <a:t> </a:t>
            </a:r>
            <a:r>
              <a:rPr lang="fr-FR" altLang="fr-FR" dirty="0" err="1">
                <a:latin typeface="Arial MT" panose="020B0604020202020204" pitchFamily="34" charset="0"/>
              </a:rPr>
              <a:t>it</a:t>
            </a:r>
            <a:r>
              <a:rPr lang="fr-FR" altLang="fr-FR" dirty="0">
                <a:latin typeface="Arial MT" panose="020B0604020202020204" pitchFamily="34" charset="0"/>
              </a:rPr>
              <a:t> as a </a:t>
            </a:r>
            <a:r>
              <a:rPr lang="fr-FR" altLang="fr-FR" dirty="0" err="1">
                <a:latin typeface="Arial MT" panose="020B0604020202020204" pitchFamily="34" charset="0"/>
              </a:rPr>
              <a:t>project</a:t>
            </a:r>
            <a:r>
              <a:rPr lang="fr-FR" altLang="fr-FR" dirty="0">
                <a:latin typeface="Arial MT" panose="020B0604020202020204" pitchFamily="34" charset="0"/>
              </a:rPr>
              <a:t> file in a location of </a:t>
            </a:r>
            <a:r>
              <a:rPr lang="fr-FR" altLang="fr-FR" dirty="0" err="1">
                <a:latin typeface="Arial MT" panose="020B0604020202020204" pitchFamily="34" charset="0"/>
              </a:rPr>
              <a:t>your</a:t>
            </a:r>
            <a:r>
              <a:rPr lang="fr-FR" altLang="fr-FR" dirty="0">
                <a:latin typeface="Arial MT" panose="020B0604020202020204" pitchFamily="34" charset="0"/>
              </a:rPr>
              <a:t> </a:t>
            </a:r>
            <a:r>
              <a:rPr lang="fr-FR" altLang="fr-FR" dirty="0" err="1">
                <a:latin typeface="Arial MT" panose="020B0604020202020204" pitchFamily="34" charset="0"/>
              </a:rPr>
              <a:t>choice</a:t>
            </a:r>
            <a:r>
              <a:rPr lang="fr-FR" altLang="fr-FR" dirty="0">
                <a:latin typeface="Arial MT" panose="020B0604020202020204" pitchFamily="34" charset="0"/>
              </a:rPr>
              <a:t> by Project -&gt; Save Project as.... </a:t>
            </a:r>
            <a:endParaRPr lang="fr-FR" altLang="fr-FR" dirty="0" smtClean="0">
              <a:latin typeface="Arial MT" panose="020B0604020202020204" pitchFamily="34" charset="0"/>
            </a:endParaRPr>
          </a:p>
          <a:p>
            <a:pPr lvl="0"/>
            <a:endParaRPr lang="fr-FR" altLang="fr-FR" dirty="0">
              <a:latin typeface="Arial MT" panose="020B0604020202020204" pitchFamily="34" charset="0"/>
            </a:endParaRPr>
          </a:p>
          <a:p>
            <a:endParaRPr lang="en-US" b="1" dirty="0" smtClean="0">
              <a:latin typeface="Arial MT" panose="020B0604020202020204" pitchFamily="34" charset="0"/>
            </a:endParaRPr>
          </a:p>
          <a:p>
            <a:r>
              <a:rPr lang="en-US" b="1" dirty="0" smtClean="0">
                <a:latin typeface="Arial MT" panose="020B0604020202020204" pitchFamily="34" charset="0"/>
              </a:rPr>
              <a:t>Build Tag definition</a:t>
            </a:r>
          </a:p>
          <a:p>
            <a:endParaRPr lang="en-US" b="1" dirty="0">
              <a:latin typeface="Arial MT" panose="020B0604020202020204" pitchFamily="34" charset="0"/>
            </a:endParaRPr>
          </a:p>
          <a:p>
            <a:endParaRPr lang="en-US" b="1" dirty="0" smtClean="0">
              <a:latin typeface="Arial MT" panose="020B0604020202020204" pitchFamily="34" charset="0"/>
            </a:endParaRPr>
          </a:p>
          <a:p>
            <a:pPr lvl="0"/>
            <a:r>
              <a:rPr lang="en-US" dirty="0" smtClean="0">
                <a:latin typeface="ArialMT" pitchFamily="2" charset="0"/>
              </a:rPr>
              <a:t>In Sublime</a:t>
            </a:r>
            <a:r>
              <a:rPr lang="fr-FR" altLang="fr-FR" dirty="0">
                <a:latin typeface="ArialMT" pitchFamily="2" charset="0"/>
              </a:rPr>
              <a:t>Type Alt + Shift + P and type </a:t>
            </a:r>
            <a:r>
              <a:rPr lang="fr-FR" altLang="fr-FR" dirty="0" err="1">
                <a:latin typeface="ArialMT" pitchFamily="2" charset="0"/>
              </a:rPr>
              <a:t>install</a:t>
            </a:r>
            <a:r>
              <a:rPr lang="fr-FR" altLang="fr-FR" dirty="0">
                <a:latin typeface="ArialMT" pitchFamily="2" charset="0"/>
              </a:rPr>
              <a:t>. Type </a:t>
            </a:r>
            <a:r>
              <a:rPr lang="fr-FR" altLang="fr-FR" dirty="0" err="1">
                <a:latin typeface="ArialMT" pitchFamily="2" charset="0"/>
              </a:rPr>
              <a:t>ctags</a:t>
            </a:r>
            <a:r>
              <a:rPr lang="fr-FR" altLang="fr-FR" dirty="0">
                <a:latin typeface="ArialMT" pitchFamily="2" charset="0"/>
              </a:rPr>
              <a:t> and put enter. </a:t>
            </a:r>
          </a:p>
          <a:p>
            <a:r>
              <a:rPr lang="en-US" b="1" dirty="0" smtClean="0">
                <a:latin typeface="Arial MT" panose="020B0604020202020204" pitchFamily="34" charset="0"/>
              </a:rPr>
              <a:t> </a:t>
            </a:r>
            <a:endParaRPr lang="en-US" b="1" dirty="0">
              <a:latin typeface="Arial MT" panose="020B0604020202020204" pitchFamily="34" charset="0"/>
            </a:endParaRPr>
          </a:p>
          <a:p>
            <a:pPr lvl="0"/>
            <a:endParaRPr lang="fr-FR" altLang="fr-FR" dirty="0" smtClean="0">
              <a:latin typeface="Arial MT" panose="020B0604020202020204" pitchFamily="34" charset="0"/>
            </a:endParaRPr>
          </a:p>
          <a:p>
            <a:pPr lvl="0"/>
            <a:endParaRPr lang="fr-FR" altLang="fr-FR" dirty="0">
              <a:latin typeface="Arial MT" panose="020B0604020202020204" pitchFamily="34" charset="0"/>
            </a:endParaRPr>
          </a:p>
          <a:p>
            <a:endParaRPr lang="fr-FR" dirty="0">
              <a:latin typeface="Arial MT" panose="020B0604020202020204" pitchFamily="34" charset="0"/>
            </a:endParaRPr>
          </a:p>
        </p:txBody>
      </p:sp>
      <p:sp>
        <p:nvSpPr>
          <p:cNvPr id="17" name="Espace réservé du numéro de diapositive 16"/>
          <p:cNvSpPr>
            <a:spLocks noGrp="1"/>
          </p:cNvSpPr>
          <p:nvPr>
            <p:ph type="sldNum" sz="quarter" idx="12"/>
          </p:nvPr>
        </p:nvSpPr>
        <p:spPr/>
        <p:txBody>
          <a:bodyPr/>
          <a:lstStyle/>
          <a:p>
            <a:fld id="{7C59E55F-A350-4989-9404-8411324CBBDC}" type="slidenum">
              <a:rPr lang="fr-FR" smtClean="0"/>
              <a:pPr/>
              <a:t>38</a:t>
            </a:fld>
            <a:endParaRPr lang="fr-FR" dirty="0"/>
          </a:p>
        </p:txBody>
      </p:sp>
      <p:sp>
        <p:nvSpPr>
          <p:cNvPr id="10" name="ZoneTexte 9"/>
          <p:cNvSpPr txBox="1"/>
          <p:nvPr/>
        </p:nvSpPr>
        <p:spPr>
          <a:xfrm>
            <a:off x="8007409" y="5744936"/>
            <a:ext cx="3906167" cy="861774"/>
          </a:xfrm>
          <a:prstGeom prst="rect">
            <a:avLst/>
          </a:prstGeom>
          <a:noFill/>
        </p:spPr>
        <p:txBody>
          <a:bodyPr wrap="square" rtlCol="0">
            <a:spAutoFit/>
          </a:bodyPr>
          <a:lstStyle/>
          <a:p>
            <a:pPr algn="r"/>
            <a:r>
              <a:rPr lang="fr-FR" b="1" dirty="0" smtClean="0"/>
              <a:t>More info</a:t>
            </a:r>
          </a:p>
          <a:p>
            <a:pPr algn="r"/>
            <a:r>
              <a:rPr lang="fr-FR" sz="1600" dirty="0"/>
              <a:t>http://schulz-m.github.io/2016/07/12/sublime-for-catkin/</a:t>
            </a:r>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8859" y="1989499"/>
            <a:ext cx="1391478" cy="1391478"/>
          </a:xfrm>
          <a:prstGeom prst="rect">
            <a:avLst/>
          </a:prstGeom>
        </p:spPr>
      </p:pic>
      <p:sp>
        <p:nvSpPr>
          <p:cNvPr id="15" name="ZoneTexte 14"/>
          <p:cNvSpPr txBox="1"/>
          <p:nvPr/>
        </p:nvSpPr>
        <p:spPr>
          <a:xfrm>
            <a:off x="754384" y="4421517"/>
            <a:ext cx="5279696" cy="338554"/>
          </a:xfrm>
          <a:prstGeom prst="rect">
            <a:avLst/>
          </a:prstGeom>
          <a:solidFill>
            <a:srgbClr val="D9D9D9"/>
          </a:solidFill>
        </p:spPr>
        <p:txBody>
          <a:bodyPr wrap="square" rtlCol="0">
            <a:spAutoFit/>
          </a:bodyPr>
          <a:lstStyle/>
          <a:p>
            <a:pPr lvl="0"/>
            <a:r>
              <a:rPr lang="fr-FR" sz="1600" dirty="0">
                <a:solidFill>
                  <a:schemeClr val="bg2">
                    <a:lumMod val="25000"/>
                  </a:schemeClr>
                </a:solidFill>
                <a:latin typeface="Consolas" panose="020B0609020204030204" pitchFamily="49" charset="0"/>
              </a:rPr>
              <a:t>&gt; </a:t>
            </a:r>
            <a:r>
              <a:rPr lang="fr-FR" sz="1600" dirty="0" err="1">
                <a:solidFill>
                  <a:schemeClr val="bg2">
                    <a:lumMod val="25000"/>
                  </a:schemeClr>
                </a:solidFill>
                <a:latin typeface="Consolas" panose="020B0609020204030204" pitchFamily="49" charset="0"/>
              </a:rPr>
              <a:t>s</a:t>
            </a:r>
            <a:r>
              <a:rPr lang="fr-FR" altLang="fr-FR" sz="1600" dirty="0" err="1">
                <a:solidFill>
                  <a:schemeClr val="bg2">
                    <a:lumMod val="25000"/>
                  </a:schemeClr>
                </a:solidFill>
                <a:latin typeface="Consolas" panose="020B0609020204030204" pitchFamily="49" charset="0"/>
              </a:rPr>
              <a:t>udo</a:t>
            </a:r>
            <a:r>
              <a:rPr lang="fr-FR" altLang="fr-FR" sz="1600" dirty="0">
                <a:solidFill>
                  <a:schemeClr val="bg2">
                    <a:lumMod val="25000"/>
                  </a:schemeClr>
                </a:solidFill>
                <a:latin typeface="Consolas" panose="020B0609020204030204" pitchFamily="49" charset="0"/>
              </a:rPr>
              <a:t> </a:t>
            </a:r>
            <a:r>
              <a:rPr lang="fr-FR" altLang="fr-FR" sz="1600" dirty="0" err="1">
                <a:solidFill>
                  <a:schemeClr val="bg2">
                    <a:lumMod val="25000"/>
                  </a:schemeClr>
                </a:solidFill>
                <a:latin typeface="Consolas" panose="020B0609020204030204" pitchFamily="49" charset="0"/>
              </a:rPr>
              <a:t>apt-get</a:t>
            </a:r>
            <a:r>
              <a:rPr lang="fr-FR" altLang="fr-FR" sz="1600" dirty="0">
                <a:solidFill>
                  <a:schemeClr val="bg2">
                    <a:lumMod val="25000"/>
                  </a:schemeClr>
                </a:solidFill>
                <a:latin typeface="Consolas" panose="020B0609020204030204" pitchFamily="49" charset="0"/>
              </a:rPr>
              <a:t> </a:t>
            </a:r>
            <a:r>
              <a:rPr lang="fr-FR" altLang="fr-FR" sz="1600" dirty="0" err="1">
                <a:solidFill>
                  <a:schemeClr val="bg2">
                    <a:lumMod val="25000"/>
                  </a:schemeClr>
                </a:solidFill>
                <a:latin typeface="Consolas" panose="020B0609020204030204" pitchFamily="49" charset="0"/>
              </a:rPr>
              <a:t>install</a:t>
            </a:r>
            <a:r>
              <a:rPr lang="fr-FR" altLang="fr-FR" sz="1600" dirty="0">
                <a:solidFill>
                  <a:schemeClr val="bg2">
                    <a:lumMod val="25000"/>
                  </a:schemeClr>
                </a:solidFill>
                <a:latin typeface="Consolas" panose="020B0609020204030204" pitchFamily="49" charset="0"/>
              </a:rPr>
              <a:t> </a:t>
            </a:r>
            <a:r>
              <a:rPr lang="fr-FR" altLang="fr-FR" sz="1600" dirty="0" err="1" smtClean="0">
                <a:solidFill>
                  <a:schemeClr val="bg2">
                    <a:lumMod val="25000"/>
                  </a:schemeClr>
                </a:solidFill>
                <a:latin typeface="Consolas" panose="020B0609020204030204" pitchFamily="49" charset="0"/>
              </a:rPr>
              <a:t>exuberant-ctags</a:t>
            </a:r>
            <a:endParaRPr lang="fr-FR" sz="1600" dirty="0">
              <a:solidFill>
                <a:schemeClr val="bg2">
                  <a:lumMod val="25000"/>
                </a:schemeClr>
              </a:solidFill>
              <a:latin typeface="Consolas" panose="020B0609020204030204" pitchFamily="49" charset="0"/>
            </a:endParaRPr>
          </a:p>
        </p:txBody>
      </p:sp>
    </p:spTree>
    <p:extLst>
      <p:ext uri="{BB962C8B-B14F-4D97-AF65-F5344CB8AC3E}">
        <p14:creationId xmlns:p14="http://schemas.microsoft.com/office/powerpoint/2010/main" val="134753727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Setup a </a:t>
            </a:r>
            <a:r>
              <a:rPr lang="fr-FR" dirty="0" err="1" smtClean="0"/>
              <a:t>project</a:t>
            </a:r>
            <a:r>
              <a:rPr lang="fr-FR" dirty="0" smtClean="0"/>
              <a:t> in Sublime3</a:t>
            </a:r>
            <a:endParaRPr lang="fr-FR" dirty="0"/>
          </a:p>
        </p:txBody>
      </p:sp>
      <p:sp>
        <p:nvSpPr>
          <p:cNvPr id="13" name="ZoneTexte 12"/>
          <p:cNvSpPr txBox="1"/>
          <p:nvPr/>
        </p:nvSpPr>
        <p:spPr>
          <a:xfrm>
            <a:off x="674023" y="1786210"/>
            <a:ext cx="7940137" cy="4247317"/>
          </a:xfrm>
          <a:prstGeom prst="rect">
            <a:avLst/>
          </a:prstGeom>
          <a:noFill/>
        </p:spPr>
        <p:txBody>
          <a:bodyPr wrap="square" rtlCol="0">
            <a:spAutoFit/>
          </a:bodyPr>
          <a:lstStyle/>
          <a:p>
            <a:r>
              <a:rPr lang="en-US" b="1" dirty="0" smtClean="0">
                <a:latin typeface="Arial MT" panose="020B0604020202020204" pitchFamily="34" charset="0"/>
              </a:rPr>
              <a:t>Build catkin package from Sublime</a:t>
            </a:r>
          </a:p>
          <a:p>
            <a:endParaRPr lang="en-US" dirty="0" smtClean="0">
              <a:latin typeface="Arial MT" panose="020B0604020202020204" pitchFamily="34" charset="0"/>
            </a:endParaRPr>
          </a:p>
          <a:p>
            <a:pPr lvl="0" eaLnBrk="0" fontAlgn="base" hangingPunct="0">
              <a:spcBef>
                <a:spcPct val="0"/>
              </a:spcBef>
              <a:spcAft>
                <a:spcPct val="0"/>
              </a:spcAft>
            </a:pPr>
            <a:r>
              <a:rPr lang="fr-FR" altLang="fr-FR" dirty="0" smtClean="0">
                <a:latin typeface="Arial" panose="020B0604020202020204" pitchFamily="34" charset="0"/>
              </a:rPr>
              <a:t>It </a:t>
            </a:r>
            <a:r>
              <a:rPr lang="fr-FR" altLang="fr-FR" dirty="0" err="1">
                <a:latin typeface="Arial" panose="020B0604020202020204" pitchFamily="34" charset="0"/>
              </a:rPr>
              <a:t>is</a:t>
            </a:r>
            <a:r>
              <a:rPr lang="fr-FR" altLang="fr-FR" dirty="0">
                <a:latin typeface="Arial" panose="020B0604020202020204" pitchFamily="34" charset="0"/>
              </a:rPr>
              <a:t> </a:t>
            </a:r>
            <a:r>
              <a:rPr lang="fr-FR" altLang="fr-FR" dirty="0" err="1">
                <a:latin typeface="Arial" panose="020B0604020202020204" pitchFamily="34" charset="0"/>
              </a:rPr>
              <a:t>very</a:t>
            </a:r>
            <a:r>
              <a:rPr lang="fr-FR" altLang="fr-FR" dirty="0">
                <a:latin typeface="Arial" panose="020B0604020202020204" pitchFamily="34" charset="0"/>
              </a:rPr>
              <a:t> </a:t>
            </a:r>
            <a:r>
              <a:rPr lang="fr-FR" altLang="fr-FR" dirty="0" err="1">
                <a:latin typeface="Arial" panose="020B0604020202020204" pitchFamily="34" charset="0"/>
              </a:rPr>
              <a:t>straightforward</a:t>
            </a:r>
            <a:r>
              <a:rPr lang="fr-FR" altLang="fr-FR" dirty="0">
                <a:latin typeface="Arial" panose="020B0604020202020204" pitchFamily="34" charset="0"/>
              </a:rPr>
              <a:t> to </a:t>
            </a:r>
            <a:r>
              <a:rPr lang="fr-FR" altLang="fr-FR" dirty="0" err="1">
                <a:latin typeface="Arial" panose="020B0604020202020204" pitchFamily="34" charset="0"/>
              </a:rPr>
              <a:t>build</a:t>
            </a:r>
            <a:r>
              <a:rPr lang="fr-FR" altLang="fr-FR" dirty="0">
                <a:latin typeface="Arial" panose="020B0604020202020204" pitchFamily="34" charset="0"/>
              </a:rPr>
              <a:t> </a:t>
            </a:r>
            <a:r>
              <a:rPr lang="fr-FR" altLang="fr-FR" dirty="0" err="1">
                <a:latin typeface="Arial" panose="020B0604020202020204" pitchFamily="34" charset="0"/>
              </a:rPr>
              <a:t>catkin</a:t>
            </a:r>
            <a:r>
              <a:rPr lang="fr-FR" altLang="fr-FR" dirty="0">
                <a:latin typeface="Arial" panose="020B0604020202020204" pitchFamily="34" charset="0"/>
              </a:rPr>
              <a:t> packages </a:t>
            </a:r>
            <a:r>
              <a:rPr lang="fr-FR" altLang="fr-FR" dirty="0" err="1">
                <a:latin typeface="Arial" panose="020B0604020202020204" pitchFamily="34" charset="0"/>
              </a:rPr>
              <a:t>using</a:t>
            </a:r>
            <a:r>
              <a:rPr lang="fr-FR" altLang="fr-FR" dirty="0">
                <a:latin typeface="Arial" panose="020B0604020202020204" pitchFamily="34" charset="0"/>
              </a:rPr>
              <a:t> </a:t>
            </a:r>
            <a:r>
              <a:rPr lang="fr-FR" altLang="fr-FR" dirty="0" err="1">
                <a:latin typeface="Arial" panose="020B0604020202020204" pitchFamily="34" charset="0"/>
                <a:hlinkClick r:id="rId2"/>
              </a:rPr>
              <a:t>catkin</a:t>
            </a:r>
            <a:r>
              <a:rPr lang="fr-FR" altLang="fr-FR" dirty="0">
                <a:latin typeface="Arial" panose="020B0604020202020204" pitchFamily="34" charset="0"/>
                <a:hlinkClick r:id="rId2"/>
              </a:rPr>
              <a:t> </a:t>
            </a:r>
            <a:r>
              <a:rPr lang="fr-FR" altLang="fr-FR" dirty="0" err="1">
                <a:latin typeface="Arial" panose="020B0604020202020204" pitchFamily="34" charset="0"/>
                <a:hlinkClick r:id="rId2"/>
              </a:rPr>
              <a:t>tools</a:t>
            </a:r>
            <a:r>
              <a:rPr lang="fr-FR" altLang="fr-FR" dirty="0">
                <a:latin typeface="Arial" panose="020B0604020202020204" pitchFamily="34" charset="0"/>
              </a:rPr>
              <a:t> </a:t>
            </a:r>
            <a:r>
              <a:rPr lang="fr-FR" altLang="fr-FR" dirty="0" err="1">
                <a:latin typeface="Arial" panose="020B0604020202020204" pitchFamily="34" charset="0"/>
              </a:rPr>
              <a:t>within</a:t>
            </a:r>
            <a:r>
              <a:rPr lang="fr-FR" altLang="fr-FR" dirty="0">
                <a:latin typeface="Arial" panose="020B0604020202020204" pitchFamily="34" charset="0"/>
              </a:rPr>
              <a:t> sublime. </a:t>
            </a:r>
            <a:endParaRPr lang="fr-FR" altLang="fr-FR" dirty="0" smtClean="0">
              <a:latin typeface="Arial" panose="020B0604020202020204" pitchFamily="34" charset="0"/>
            </a:endParaRPr>
          </a:p>
          <a:p>
            <a:pPr lvl="0" eaLnBrk="0" fontAlgn="base" hangingPunct="0">
              <a:spcBef>
                <a:spcPct val="0"/>
              </a:spcBef>
              <a:spcAft>
                <a:spcPct val="0"/>
              </a:spcAft>
            </a:pPr>
            <a:r>
              <a:rPr lang="fr-FR" altLang="fr-FR" dirty="0" err="1" smtClean="0">
                <a:latin typeface="Arial" panose="020B0604020202020204" pitchFamily="34" charset="0"/>
              </a:rPr>
              <a:t>Simply</a:t>
            </a:r>
            <a:r>
              <a:rPr lang="fr-FR" altLang="fr-FR" dirty="0" smtClean="0">
                <a:latin typeface="Arial" panose="020B0604020202020204" pitchFamily="34" charset="0"/>
              </a:rPr>
              <a:t> </a:t>
            </a:r>
            <a:r>
              <a:rPr lang="fr-FR" altLang="fr-FR" dirty="0" err="1">
                <a:latin typeface="Arial" panose="020B0604020202020204" pitchFamily="34" charset="0"/>
              </a:rPr>
              <a:t>install</a:t>
            </a:r>
            <a:r>
              <a:rPr lang="fr-FR" altLang="fr-FR" dirty="0">
                <a:latin typeface="Arial" panose="020B0604020202020204" pitchFamily="34" charset="0"/>
              </a:rPr>
              <a:t> the </a:t>
            </a:r>
            <a:r>
              <a:rPr lang="fr-FR" altLang="fr-FR" dirty="0" err="1">
                <a:latin typeface="Arial" panose="020B0604020202020204" pitchFamily="34" charset="0"/>
                <a:hlinkClick r:id="rId3"/>
              </a:rPr>
              <a:t>catkin</a:t>
            </a:r>
            <a:r>
              <a:rPr lang="fr-FR" altLang="fr-FR" dirty="0">
                <a:latin typeface="Arial" panose="020B0604020202020204" pitchFamily="34" charset="0"/>
                <a:hlinkClick r:id="rId3"/>
              </a:rPr>
              <a:t> </a:t>
            </a:r>
            <a:r>
              <a:rPr lang="fr-FR" altLang="fr-FR" dirty="0" err="1">
                <a:latin typeface="Arial" panose="020B0604020202020204" pitchFamily="34" charset="0"/>
                <a:hlinkClick r:id="rId3"/>
              </a:rPr>
              <a:t>builder</a:t>
            </a:r>
            <a:r>
              <a:rPr lang="fr-FR" altLang="fr-FR" dirty="0">
                <a:latin typeface="Arial" panose="020B0604020202020204" pitchFamily="34" charset="0"/>
              </a:rPr>
              <a:t> </a:t>
            </a:r>
            <a:r>
              <a:rPr lang="fr-FR" altLang="fr-FR" dirty="0" err="1">
                <a:latin typeface="Arial" panose="020B0604020202020204" pitchFamily="34" charset="0"/>
              </a:rPr>
              <a:t>using</a:t>
            </a:r>
            <a:r>
              <a:rPr lang="fr-FR" altLang="fr-FR" dirty="0">
                <a:latin typeface="Arial" panose="020B0604020202020204" pitchFamily="34" charset="0"/>
              </a:rPr>
              <a:t> the package manager. You </a:t>
            </a:r>
            <a:r>
              <a:rPr lang="fr-FR" altLang="fr-FR" dirty="0" err="1">
                <a:latin typeface="Arial" panose="020B0604020202020204" pitchFamily="34" charset="0"/>
              </a:rPr>
              <a:t>can</a:t>
            </a:r>
            <a:r>
              <a:rPr lang="fr-FR" altLang="fr-FR" dirty="0">
                <a:latin typeface="Arial" panose="020B0604020202020204" pitchFamily="34" charset="0"/>
              </a:rPr>
              <a:t> </a:t>
            </a:r>
            <a:r>
              <a:rPr lang="fr-FR" altLang="fr-FR" dirty="0" err="1">
                <a:latin typeface="Arial" panose="020B0604020202020204" pitchFamily="34" charset="0"/>
              </a:rPr>
              <a:t>then</a:t>
            </a:r>
            <a:r>
              <a:rPr lang="fr-FR" altLang="fr-FR" dirty="0">
                <a:latin typeface="Arial" panose="020B0604020202020204" pitchFamily="34" charset="0"/>
              </a:rPr>
              <a:t> </a:t>
            </a:r>
            <a:r>
              <a:rPr lang="fr-FR" altLang="fr-FR" dirty="0" err="1">
                <a:latin typeface="Arial" panose="020B0604020202020204" pitchFamily="34" charset="0"/>
              </a:rPr>
              <a:t>either</a:t>
            </a:r>
            <a:r>
              <a:rPr lang="fr-FR" altLang="fr-FR" dirty="0">
                <a:latin typeface="Arial" panose="020B0604020202020204" pitchFamily="34" charset="0"/>
              </a:rPr>
              <a:t> </a:t>
            </a:r>
            <a:r>
              <a:rPr lang="fr-FR" altLang="fr-FR" dirty="0" err="1">
                <a:latin typeface="Arial" panose="020B0604020202020204" pitchFamily="34" charset="0"/>
              </a:rPr>
              <a:t>run</a:t>
            </a:r>
            <a:r>
              <a:rPr lang="fr-FR" altLang="fr-FR" dirty="0">
                <a:latin typeface="Arial" panose="020B0604020202020204" pitchFamily="34" charset="0"/>
              </a:rPr>
              <a:t> </a:t>
            </a:r>
            <a:r>
              <a:rPr lang="fr-FR" altLang="fr-FR" dirty="0" err="1">
                <a:latin typeface="Arial" panose="020B0604020202020204" pitchFamily="34" charset="0"/>
              </a:rPr>
              <a:t>it</a:t>
            </a:r>
            <a:r>
              <a:rPr lang="fr-FR" altLang="fr-FR" dirty="0">
                <a:latin typeface="Arial" panose="020B0604020202020204" pitchFamily="34" charset="0"/>
              </a:rPr>
              <a:t> </a:t>
            </a:r>
            <a:r>
              <a:rPr lang="fr-FR" altLang="fr-FR" dirty="0" err="1">
                <a:latin typeface="Arial" panose="020B0604020202020204" pitchFamily="34" charset="0"/>
              </a:rPr>
              <a:t>with</a:t>
            </a:r>
            <a:r>
              <a:rPr lang="fr-FR" altLang="fr-FR" dirty="0">
                <a:latin typeface="Arial" panose="020B0604020202020204" pitchFamily="34" charset="0"/>
              </a:rPr>
              <a:t> </a:t>
            </a:r>
            <a:r>
              <a:rPr lang="fr-FR" altLang="fr-FR" sz="1000" dirty="0">
                <a:latin typeface="Arial Unicode MS" panose="020B0604020202020204" pitchFamily="34" charset="-128"/>
              </a:rPr>
              <a:t>ctrl + shift + p</a:t>
            </a:r>
            <a:r>
              <a:rPr lang="fr-FR" altLang="fr-FR" sz="800" dirty="0"/>
              <a:t> and </a:t>
            </a:r>
            <a:r>
              <a:rPr lang="fr-FR" altLang="fr-FR" sz="800" dirty="0" err="1"/>
              <a:t>then</a:t>
            </a:r>
            <a:r>
              <a:rPr lang="fr-FR" altLang="fr-FR" sz="800" dirty="0"/>
              <a:t> </a:t>
            </a:r>
            <a:r>
              <a:rPr lang="fr-FR" altLang="fr-FR" sz="1000" dirty="0" err="1">
                <a:latin typeface="Arial Unicode MS" panose="020B0604020202020204" pitchFamily="34" charset="-128"/>
              </a:rPr>
              <a:t>Build</a:t>
            </a:r>
            <a:r>
              <a:rPr lang="fr-FR" altLang="fr-FR" sz="1000" dirty="0">
                <a:latin typeface="Arial Unicode MS" panose="020B0604020202020204" pitchFamily="34" charset="-128"/>
              </a:rPr>
              <a:t> </a:t>
            </a:r>
            <a:r>
              <a:rPr lang="fr-FR" altLang="fr-FR" sz="1000" dirty="0" err="1">
                <a:latin typeface="Arial Unicode MS" panose="020B0604020202020204" pitchFamily="34" charset="-128"/>
              </a:rPr>
              <a:t>with</a:t>
            </a:r>
            <a:r>
              <a:rPr lang="fr-FR" altLang="fr-FR" sz="1000" dirty="0">
                <a:latin typeface="Arial Unicode MS" panose="020B0604020202020204" pitchFamily="34" charset="-128"/>
              </a:rPr>
              <a:t>: </a:t>
            </a:r>
            <a:r>
              <a:rPr lang="fr-FR" altLang="fr-FR" sz="1000" dirty="0" err="1">
                <a:latin typeface="Arial Unicode MS" panose="020B0604020202020204" pitchFamily="34" charset="-128"/>
              </a:rPr>
              <a:t>Catkin</a:t>
            </a:r>
            <a:r>
              <a:rPr lang="fr-FR" altLang="fr-FR" sz="800" dirty="0"/>
              <a:t> or </a:t>
            </a:r>
            <a:r>
              <a:rPr lang="fr-FR" altLang="fr-FR" sz="800" dirty="0" err="1"/>
              <a:t>using</a:t>
            </a:r>
            <a:r>
              <a:rPr lang="fr-FR" altLang="fr-FR" sz="800" dirty="0"/>
              <a:t> </a:t>
            </a:r>
            <a:r>
              <a:rPr lang="fr-FR" altLang="fr-FR" sz="1000" dirty="0">
                <a:latin typeface="Arial Unicode MS" panose="020B0604020202020204" pitchFamily="34" charset="-128"/>
              </a:rPr>
              <a:t>Tools -&gt; </a:t>
            </a:r>
            <a:r>
              <a:rPr lang="fr-FR" altLang="fr-FR" sz="1000" dirty="0" err="1">
                <a:latin typeface="Arial Unicode MS" panose="020B0604020202020204" pitchFamily="34" charset="-128"/>
              </a:rPr>
              <a:t>Build</a:t>
            </a:r>
            <a:r>
              <a:rPr lang="fr-FR" altLang="fr-FR" sz="800" dirty="0"/>
              <a:t>. </a:t>
            </a:r>
            <a:endParaRPr lang="fr-FR" altLang="fr-FR" dirty="0">
              <a:latin typeface="Arial" panose="020B0604020202020204" pitchFamily="34" charset="0"/>
            </a:endParaRPr>
          </a:p>
          <a:p>
            <a:pPr lvl="0"/>
            <a:endParaRPr lang="fr-FR" altLang="fr-FR" dirty="0" smtClean="0">
              <a:latin typeface="Arial MT" panose="020B0604020202020204" pitchFamily="34" charset="0"/>
            </a:endParaRPr>
          </a:p>
          <a:p>
            <a:pPr lvl="0"/>
            <a:endParaRPr lang="fr-FR" altLang="fr-FR" dirty="0">
              <a:latin typeface="Arial MT" panose="020B0604020202020204" pitchFamily="34" charset="0"/>
            </a:endParaRPr>
          </a:p>
          <a:p>
            <a:endParaRPr lang="en-US" b="1" dirty="0" smtClean="0">
              <a:latin typeface="Arial MT" panose="020B0604020202020204" pitchFamily="34" charset="0"/>
            </a:endParaRPr>
          </a:p>
          <a:p>
            <a:r>
              <a:rPr lang="en-US" b="1" dirty="0" smtClean="0">
                <a:latin typeface="Arial MT" panose="020B0604020202020204" pitchFamily="34" charset="0"/>
              </a:rPr>
              <a:t>ROS </a:t>
            </a:r>
            <a:r>
              <a:rPr lang="en-US" b="1" dirty="0" err="1" smtClean="0">
                <a:latin typeface="Arial MT" panose="020B0604020202020204" pitchFamily="34" charset="0"/>
              </a:rPr>
              <a:t>Msg</a:t>
            </a:r>
            <a:r>
              <a:rPr lang="en-US" b="1" dirty="0" smtClean="0">
                <a:latin typeface="Arial MT" panose="020B0604020202020204" pitchFamily="34" charset="0"/>
              </a:rPr>
              <a:t> </a:t>
            </a:r>
            <a:r>
              <a:rPr lang="en-US" b="1" dirty="0">
                <a:latin typeface="Arial MT" panose="020B0604020202020204" pitchFamily="34" charset="0"/>
              </a:rPr>
              <a:t>F</a:t>
            </a:r>
            <a:r>
              <a:rPr lang="en-US" b="1" dirty="0" smtClean="0">
                <a:latin typeface="Arial MT" panose="020B0604020202020204" pitchFamily="34" charset="0"/>
              </a:rPr>
              <a:t>ile </a:t>
            </a:r>
            <a:r>
              <a:rPr lang="en-US" b="1" dirty="0">
                <a:latin typeface="Arial MT" panose="020B0604020202020204" pitchFamily="34" charset="0"/>
              </a:rPr>
              <a:t>S</a:t>
            </a:r>
            <a:r>
              <a:rPr lang="en-US" b="1" dirty="0" smtClean="0">
                <a:latin typeface="Arial MT" panose="020B0604020202020204" pitchFamily="34" charset="0"/>
              </a:rPr>
              <a:t>yntax</a:t>
            </a:r>
          </a:p>
          <a:p>
            <a:pPr lvl="0" eaLnBrk="0" fontAlgn="base" hangingPunct="0">
              <a:spcBef>
                <a:spcPct val="0"/>
              </a:spcBef>
              <a:spcAft>
                <a:spcPct val="0"/>
              </a:spcAft>
            </a:pPr>
            <a:endParaRPr lang="fr-FR" altLang="fr-FR" dirty="0" smtClean="0">
              <a:solidFill>
                <a:schemeClr val="tx1">
                  <a:lumMod val="95000"/>
                  <a:lumOff val="5000"/>
                </a:schemeClr>
              </a:solidFill>
              <a:latin typeface="ArialMT" pitchFamily="2" charset="0"/>
            </a:endParaRPr>
          </a:p>
          <a:p>
            <a:pPr lvl="0" eaLnBrk="0" fontAlgn="base" hangingPunct="0">
              <a:spcBef>
                <a:spcPct val="0"/>
              </a:spcBef>
              <a:spcAft>
                <a:spcPct val="0"/>
              </a:spcAft>
            </a:pPr>
            <a:r>
              <a:rPr lang="fr-FR" altLang="fr-FR" dirty="0" err="1" smtClean="0">
                <a:solidFill>
                  <a:schemeClr val="tx1">
                    <a:lumMod val="95000"/>
                    <a:lumOff val="5000"/>
                  </a:schemeClr>
                </a:solidFill>
                <a:latin typeface="ArialMT" pitchFamily="2" charset="0"/>
              </a:rPr>
              <a:t>Download</a:t>
            </a:r>
            <a:r>
              <a:rPr lang="fr-FR" altLang="fr-FR" dirty="0" smtClean="0">
                <a:solidFill>
                  <a:schemeClr val="tx1">
                    <a:lumMod val="95000"/>
                    <a:lumOff val="5000"/>
                  </a:schemeClr>
                </a:solidFill>
                <a:latin typeface="ArialMT" pitchFamily="2" charset="0"/>
              </a:rPr>
              <a:t> </a:t>
            </a:r>
            <a:r>
              <a:rPr lang="fr-FR" altLang="fr-FR" dirty="0">
                <a:solidFill>
                  <a:schemeClr val="tx1">
                    <a:lumMod val="95000"/>
                    <a:lumOff val="5000"/>
                  </a:schemeClr>
                </a:solidFill>
                <a:latin typeface="ArialMT" pitchFamily="2" charset="0"/>
              </a:rPr>
              <a:t>the </a:t>
            </a:r>
            <a:r>
              <a:rPr lang="fr-FR" altLang="fr-FR" dirty="0" err="1">
                <a:solidFill>
                  <a:schemeClr val="tx1">
                    <a:lumMod val="95000"/>
                    <a:lumOff val="5000"/>
                  </a:schemeClr>
                </a:solidFill>
                <a:latin typeface="ArialMT" pitchFamily="2" charset="0"/>
              </a:rPr>
              <a:t>syntax</a:t>
            </a:r>
            <a:r>
              <a:rPr lang="fr-FR" altLang="fr-FR" dirty="0">
                <a:solidFill>
                  <a:schemeClr val="tx1">
                    <a:lumMod val="95000"/>
                    <a:lumOff val="5000"/>
                  </a:schemeClr>
                </a:solidFill>
                <a:latin typeface="ArialMT" pitchFamily="2" charset="0"/>
              </a:rPr>
              <a:t> file </a:t>
            </a:r>
            <a:r>
              <a:rPr lang="fr-FR" altLang="fr-FR" dirty="0" err="1">
                <a:solidFill>
                  <a:schemeClr val="tx1">
                    <a:lumMod val="95000"/>
                    <a:lumOff val="5000"/>
                  </a:schemeClr>
                </a:solidFill>
                <a:latin typeface="ArialMT" pitchFamily="2" charset="0"/>
              </a:rPr>
              <a:t>from</a:t>
            </a:r>
            <a:r>
              <a:rPr lang="fr-FR" altLang="fr-FR" dirty="0">
                <a:solidFill>
                  <a:schemeClr val="tx1">
                    <a:lumMod val="95000"/>
                    <a:lumOff val="5000"/>
                  </a:schemeClr>
                </a:solidFill>
                <a:latin typeface="ArialMT" pitchFamily="2" charset="0"/>
              </a:rPr>
              <a:t> </a:t>
            </a:r>
            <a:r>
              <a:rPr lang="fr-FR" altLang="fr-FR" dirty="0" err="1">
                <a:solidFill>
                  <a:schemeClr val="tx1">
                    <a:lumMod val="95000"/>
                    <a:lumOff val="5000"/>
                  </a:schemeClr>
                </a:solidFill>
                <a:latin typeface="ArialMT" pitchFamily="2" charset="0"/>
                <a:hlinkClick r:id="rId4"/>
              </a:rPr>
              <a:t>Github</a:t>
            </a:r>
            <a:r>
              <a:rPr lang="fr-FR" altLang="fr-FR" dirty="0">
                <a:solidFill>
                  <a:schemeClr val="tx1">
                    <a:lumMod val="95000"/>
                    <a:lumOff val="5000"/>
                  </a:schemeClr>
                </a:solidFill>
                <a:latin typeface="ArialMT" pitchFamily="2" charset="0"/>
              </a:rPr>
              <a:t> and copy the file </a:t>
            </a:r>
            <a:r>
              <a:rPr lang="fr-FR" altLang="fr-FR" dirty="0" err="1">
                <a:solidFill>
                  <a:schemeClr val="tx1">
                    <a:lumMod val="95000"/>
                    <a:lumOff val="5000"/>
                  </a:schemeClr>
                </a:solidFill>
                <a:latin typeface="ArialMT" pitchFamily="2" charset="0"/>
              </a:rPr>
              <a:t>into</a:t>
            </a:r>
            <a:r>
              <a:rPr lang="fr-FR" altLang="fr-FR" dirty="0">
                <a:solidFill>
                  <a:schemeClr val="tx1">
                    <a:lumMod val="95000"/>
                    <a:lumOff val="5000"/>
                  </a:schemeClr>
                </a:solidFill>
                <a:latin typeface="ArialMT" pitchFamily="2" charset="0"/>
              </a:rPr>
              <a:t> </a:t>
            </a:r>
            <a:endParaRPr lang="fr-FR" altLang="fr-FR" dirty="0" smtClean="0">
              <a:solidFill>
                <a:schemeClr val="tx1">
                  <a:lumMod val="95000"/>
                  <a:lumOff val="5000"/>
                </a:schemeClr>
              </a:solidFill>
              <a:latin typeface="ArialMT" pitchFamily="2" charset="0"/>
            </a:endParaRPr>
          </a:p>
          <a:p>
            <a:pPr lvl="0" eaLnBrk="0" fontAlgn="base" hangingPunct="0">
              <a:spcBef>
                <a:spcPct val="0"/>
              </a:spcBef>
              <a:spcAft>
                <a:spcPct val="0"/>
              </a:spcAft>
            </a:pPr>
            <a:r>
              <a:rPr lang="fr-FR" altLang="fr-FR" dirty="0" smtClean="0">
                <a:solidFill>
                  <a:schemeClr val="tx1">
                    <a:lumMod val="95000"/>
                    <a:lumOff val="5000"/>
                  </a:schemeClr>
                </a:solidFill>
                <a:latin typeface="ArialMT" pitchFamily="2" charset="0"/>
              </a:rPr>
              <a:t>~.</a:t>
            </a:r>
            <a:r>
              <a:rPr lang="fr-FR" altLang="fr-FR" dirty="0">
                <a:solidFill>
                  <a:schemeClr val="tx1">
                    <a:lumMod val="95000"/>
                    <a:lumOff val="5000"/>
                  </a:schemeClr>
                </a:solidFill>
                <a:latin typeface="ArialMT" pitchFamily="2" charset="0"/>
              </a:rPr>
              <a:t>config/sublime-text-3/Packages/User. </a:t>
            </a:r>
            <a:endParaRPr lang="fr-FR" altLang="fr-FR" dirty="0" smtClean="0">
              <a:solidFill>
                <a:schemeClr val="tx1">
                  <a:lumMod val="95000"/>
                  <a:lumOff val="5000"/>
                </a:schemeClr>
              </a:solidFill>
              <a:latin typeface="ArialMT" pitchFamily="2" charset="0"/>
            </a:endParaRPr>
          </a:p>
          <a:p>
            <a:pPr lvl="0" eaLnBrk="0" fontAlgn="base" hangingPunct="0">
              <a:spcBef>
                <a:spcPct val="0"/>
              </a:spcBef>
              <a:spcAft>
                <a:spcPct val="0"/>
              </a:spcAft>
            </a:pPr>
            <a:r>
              <a:rPr lang="fr-FR" altLang="fr-FR" dirty="0" err="1" smtClean="0">
                <a:solidFill>
                  <a:schemeClr val="tx1">
                    <a:lumMod val="95000"/>
                    <a:lumOff val="5000"/>
                  </a:schemeClr>
                </a:solidFill>
                <a:latin typeface="ArialMT" pitchFamily="2" charset="0"/>
              </a:rPr>
              <a:t>Now</a:t>
            </a:r>
            <a:r>
              <a:rPr lang="fr-FR" altLang="fr-FR" dirty="0" smtClean="0">
                <a:solidFill>
                  <a:schemeClr val="tx1">
                    <a:lumMod val="95000"/>
                    <a:lumOff val="5000"/>
                  </a:schemeClr>
                </a:solidFill>
                <a:latin typeface="ArialMT" pitchFamily="2" charset="0"/>
              </a:rPr>
              <a:t> </a:t>
            </a:r>
            <a:r>
              <a:rPr lang="fr-FR" altLang="fr-FR" dirty="0" err="1">
                <a:solidFill>
                  <a:schemeClr val="tx1">
                    <a:lumMod val="95000"/>
                    <a:lumOff val="5000"/>
                  </a:schemeClr>
                </a:solidFill>
                <a:latin typeface="ArialMT" pitchFamily="2" charset="0"/>
              </a:rPr>
              <a:t>you</a:t>
            </a:r>
            <a:r>
              <a:rPr lang="fr-FR" altLang="fr-FR" dirty="0">
                <a:solidFill>
                  <a:schemeClr val="tx1">
                    <a:lumMod val="95000"/>
                    <a:lumOff val="5000"/>
                  </a:schemeClr>
                </a:solidFill>
                <a:latin typeface="ArialMT" pitchFamily="2" charset="0"/>
              </a:rPr>
              <a:t> </a:t>
            </a:r>
            <a:r>
              <a:rPr lang="fr-FR" altLang="fr-FR" dirty="0" err="1">
                <a:solidFill>
                  <a:schemeClr val="tx1">
                    <a:lumMod val="95000"/>
                    <a:lumOff val="5000"/>
                  </a:schemeClr>
                </a:solidFill>
                <a:latin typeface="ArialMT" pitchFamily="2" charset="0"/>
              </a:rPr>
              <a:t>can</a:t>
            </a:r>
            <a:r>
              <a:rPr lang="fr-FR" altLang="fr-FR" dirty="0">
                <a:solidFill>
                  <a:schemeClr val="tx1">
                    <a:lumMod val="95000"/>
                    <a:lumOff val="5000"/>
                  </a:schemeClr>
                </a:solidFill>
                <a:latin typeface="ArialMT" pitchFamily="2" charset="0"/>
              </a:rPr>
              <a:t> </a:t>
            </a:r>
            <a:r>
              <a:rPr lang="fr-FR" altLang="fr-FR" dirty="0" err="1">
                <a:solidFill>
                  <a:schemeClr val="tx1">
                    <a:lumMod val="95000"/>
                    <a:lumOff val="5000"/>
                  </a:schemeClr>
                </a:solidFill>
                <a:latin typeface="ArialMT" pitchFamily="2" charset="0"/>
              </a:rPr>
              <a:t>simply</a:t>
            </a:r>
            <a:r>
              <a:rPr lang="fr-FR" altLang="fr-FR" dirty="0">
                <a:solidFill>
                  <a:schemeClr val="tx1">
                    <a:lumMod val="95000"/>
                    <a:lumOff val="5000"/>
                  </a:schemeClr>
                </a:solidFill>
                <a:latin typeface="ArialMT" pitchFamily="2" charset="0"/>
              </a:rPr>
              <a:t> select </a:t>
            </a:r>
            <a:r>
              <a:rPr lang="fr-FR" altLang="fr-FR" i="1" dirty="0">
                <a:solidFill>
                  <a:schemeClr val="tx1">
                    <a:lumMod val="95000"/>
                    <a:lumOff val="5000"/>
                  </a:schemeClr>
                </a:solidFill>
                <a:latin typeface="ArialMT" pitchFamily="2" charset="0"/>
              </a:rPr>
              <a:t>ROS message </a:t>
            </a:r>
            <a:r>
              <a:rPr lang="fr-FR" altLang="fr-FR" i="1" dirty="0" err="1">
                <a:solidFill>
                  <a:schemeClr val="tx1">
                    <a:lumMod val="95000"/>
                    <a:lumOff val="5000"/>
                  </a:schemeClr>
                </a:solidFill>
                <a:latin typeface="ArialMT" pitchFamily="2" charset="0"/>
              </a:rPr>
              <a:t>definition</a:t>
            </a:r>
            <a:r>
              <a:rPr lang="fr-FR" altLang="fr-FR" dirty="0">
                <a:solidFill>
                  <a:schemeClr val="tx1">
                    <a:lumMod val="95000"/>
                    <a:lumOff val="5000"/>
                  </a:schemeClr>
                </a:solidFill>
                <a:latin typeface="ArialMT" pitchFamily="2" charset="0"/>
              </a:rPr>
              <a:t> </a:t>
            </a:r>
            <a:r>
              <a:rPr lang="fr-FR" altLang="fr-FR" dirty="0" err="1">
                <a:solidFill>
                  <a:schemeClr val="tx1">
                    <a:lumMod val="95000"/>
                    <a:lumOff val="5000"/>
                  </a:schemeClr>
                </a:solidFill>
                <a:latin typeface="ArialMT" pitchFamily="2" charset="0"/>
              </a:rPr>
              <a:t>with</a:t>
            </a:r>
            <a:r>
              <a:rPr lang="fr-FR" altLang="fr-FR" dirty="0">
                <a:solidFill>
                  <a:schemeClr val="tx1">
                    <a:lumMod val="95000"/>
                    <a:lumOff val="5000"/>
                  </a:schemeClr>
                </a:solidFill>
                <a:latin typeface="ArialMT" pitchFamily="2" charset="0"/>
              </a:rPr>
              <a:t> </a:t>
            </a:r>
            <a:r>
              <a:rPr lang="fr-FR" altLang="fr-FR" dirty="0" err="1">
                <a:solidFill>
                  <a:schemeClr val="tx1">
                    <a:lumMod val="95000"/>
                    <a:lumOff val="5000"/>
                  </a:schemeClr>
                </a:solidFill>
                <a:latin typeface="ArialMT" pitchFamily="2" charset="0"/>
              </a:rPr>
              <a:t>View</a:t>
            </a:r>
            <a:r>
              <a:rPr lang="fr-FR" altLang="fr-FR" dirty="0">
                <a:solidFill>
                  <a:schemeClr val="tx1">
                    <a:lumMod val="95000"/>
                    <a:lumOff val="5000"/>
                  </a:schemeClr>
                </a:solidFill>
                <a:latin typeface="ArialMT" pitchFamily="2" charset="0"/>
              </a:rPr>
              <a:t> -&gt; </a:t>
            </a:r>
            <a:r>
              <a:rPr lang="fr-FR" altLang="fr-FR" dirty="0" err="1">
                <a:solidFill>
                  <a:schemeClr val="tx1">
                    <a:lumMod val="95000"/>
                    <a:lumOff val="5000"/>
                  </a:schemeClr>
                </a:solidFill>
                <a:latin typeface="ArialMT" pitchFamily="2" charset="0"/>
              </a:rPr>
              <a:t>Syntax</a:t>
            </a:r>
            <a:r>
              <a:rPr lang="fr-FR" altLang="fr-FR" dirty="0">
                <a:solidFill>
                  <a:schemeClr val="tx1">
                    <a:lumMod val="95000"/>
                    <a:lumOff val="5000"/>
                  </a:schemeClr>
                </a:solidFill>
                <a:latin typeface="ArialMT" pitchFamily="2" charset="0"/>
              </a:rPr>
              <a:t> -&gt; Open all </a:t>
            </a:r>
            <a:r>
              <a:rPr lang="fr-FR" altLang="fr-FR" dirty="0" err="1">
                <a:solidFill>
                  <a:schemeClr val="tx1">
                    <a:lumMod val="95000"/>
                    <a:lumOff val="5000"/>
                  </a:schemeClr>
                </a:solidFill>
                <a:latin typeface="ArialMT" pitchFamily="2" charset="0"/>
              </a:rPr>
              <a:t>with</a:t>
            </a:r>
            <a:r>
              <a:rPr lang="fr-FR" altLang="fr-FR" dirty="0">
                <a:solidFill>
                  <a:schemeClr val="tx1">
                    <a:lumMod val="95000"/>
                    <a:lumOff val="5000"/>
                  </a:schemeClr>
                </a:solidFill>
                <a:latin typeface="ArialMT" pitchFamily="2" charset="0"/>
              </a:rPr>
              <a:t> </a:t>
            </a:r>
            <a:r>
              <a:rPr lang="fr-FR" altLang="fr-FR" dirty="0" err="1">
                <a:solidFill>
                  <a:schemeClr val="tx1">
                    <a:lumMod val="95000"/>
                    <a:lumOff val="5000"/>
                  </a:schemeClr>
                </a:solidFill>
                <a:latin typeface="ArialMT" pitchFamily="2" charset="0"/>
              </a:rPr>
              <a:t>current</a:t>
            </a:r>
            <a:r>
              <a:rPr lang="fr-FR" altLang="fr-FR" dirty="0">
                <a:solidFill>
                  <a:schemeClr val="tx1">
                    <a:lumMod val="95000"/>
                    <a:lumOff val="5000"/>
                  </a:schemeClr>
                </a:solidFill>
                <a:latin typeface="ArialMT" pitchFamily="2" charset="0"/>
              </a:rPr>
              <a:t> extension as.... </a:t>
            </a:r>
            <a:endParaRPr lang="fr-FR" dirty="0">
              <a:latin typeface="Arial MT" panose="020B0604020202020204" pitchFamily="34" charset="0"/>
            </a:endParaRPr>
          </a:p>
        </p:txBody>
      </p:sp>
      <p:sp>
        <p:nvSpPr>
          <p:cNvPr id="17" name="Espace réservé du numéro de diapositive 16"/>
          <p:cNvSpPr>
            <a:spLocks noGrp="1"/>
          </p:cNvSpPr>
          <p:nvPr>
            <p:ph type="sldNum" sz="quarter" idx="12"/>
          </p:nvPr>
        </p:nvSpPr>
        <p:spPr/>
        <p:txBody>
          <a:bodyPr/>
          <a:lstStyle/>
          <a:p>
            <a:fld id="{7C59E55F-A350-4989-9404-8411324CBBDC}" type="slidenum">
              <a:rPr lang="fr-FR" smtClean="0"/>
              <a:pPr/>
              <a:t>39</a:t>
            </a:fld>
            <a:endParaRPr lang="fr-FR" dirty="0"/>
          </a:p>
        </p:txBody>
      </p:sp>
      <p:sp>
        <p:nvSpPr>
          <p:cNvPr id="10" name="ZoneTexte 9"/>
          <p:cNvSpPr txBox="1"/>
          <p:nvPr/>
        </p:nvSpPr>
        <p:spPr>
          <a:xfrm>
            <a:off x="8007409" y="5744936"/>
            <a:ext cx="3906167" cy="861774"/>
          </a:xfrm>
          <a:prstGeom prst="rect">
            <a:avLst/>
          </a:prstGeom>
          <a:noFill/>
        </p:spPr>
        <p:txBody>
          <a:bodyPr wrap="square" rtlCol="0">
            <a:spAutoFit/>
          </a:bodyPr>
          <a:lstStyle/>
          <a:p>
            <a:pPr algn="r"/>
            <a:r>
              <a:rPr lang="fr-FR" b="1" dirty="0" smtClean="0"/>
              <a:t>More info</a:t>
            </a:r>
          </a:p>
          <a:p>
            <a:pPr algn="r"/>
            <a:r>
              <a:rPr lang="fr-FR" sz="1600" dirty="0"/>
              <a:t>http://schulz-m.github.io/2016/07/12/sublime-for-catkin/</a:t>
            </a:r>
          </a:p>
        </p:txBody>
      </p:sp>
      <p:pic>
        <p:nvPicPr>
          <p:cNvPr id="7" name="Imag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28859" y="1989499"/>
            <a:ext cx="1391478" cy="1391478"/>
          </a:xfrm>
          <a:prstGeom prst="rect">
            <a:avLst/>
          </a:prstGeom>
        </p:spPr>
      </p:pic>
    </p:spTree>
    <p:extLst>
      <p:ext uri="{BB962C8B-B14F-4D97-AF65-F5344CB8AC3E}">
        <p14:creationId xmlns:p14="http://schemas.microsoft.com/office/powerpoint/2010/main" val="1627281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Espace réservé du numéro de diapositive 16"/>
          <p:cNvSpPr>
            <a:spLocks noGrp="1"/>
          </p:cNvSpPr>
          <p:nvPr>
            <p:ph type="sldNum" sz="quarter" idx="12"/>
          </p:nvPr>
        </p:nvSpPr>
        <p:spPr/>
        <p:txBody>
          <a:bodyPr/>
          <a:lstStyle/>
          <a:p>
            <a:fld id="{7C59E55F-A350-4989-9404-8411324CBBDC}" type="slidenum">
              <a:rPr lang="fr-FR" smtClean="0"/>
              <a:pPr/>
              <a:t>4</a:t>
            </a:fld>
            <a:endParaRPr lang="fr-FR" dirty="0"/>
          </a:p>
        </p:txBody>
      </p:sp>
      <p:pic>
        <p:nvPicPr>
          <p:cNvPr id="2" name="Image 1"/>
          <p:cNvPicPr>
            <a:picLocks noChangeAspect="1"/>
          </p:cNvPicPr>
          <p:nvPr/>
        </p:nvPicPr>
        <p:blipFill>
          <a:blip r:embed="rId2"/>
          <a:stretch>
            <a:fillRect/>
          </a:stretch>
        </p:blipFill>
        <p:spPr>
          <a:xfrm>
            <a:off x="431799" y="1144192"/>
            <a:ext cx="11236325" cy="5580457"/>
          </a:xfrm>
          <a:prstGeom prst="rect">
            <a:avLst/>
          </a:prstGeom>
        </p:spPr>
      </p:pic>
    </p:spTree>
    <p:extLst>
      <p:ext uri="{BB962C8B-B14F-4D97-AF65-F5344CB8AC3E}">
        <p14:creationId xmlns:p14="http://schemas.microsoft.com/office/powerpoint/2010/main" val="13103215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en-US" dirty="0"/>
              <a:t>Further References</a:t>
            </a:r>
            <a:endParaRPr lang="fr-FR" dirty="0"/>
          </a:p>
        </p:txBody>
      </p:sp>
      <p:sp>
        <p:nvSpPr>
          <p:cNvPr id="5" name="Espace réservé du contenu 4"/>
          <p:cNvSpPr>
            <a:spLocks noGrp="1"/>
          </p:cNvSpPr>
          <p:nvPr>
            <p:ph idx="1"/>
          </p:nvPr>
        </p:nvSpPr>
        <p:spPr>
          <a:xfrm>
            <a:off x="6235314" y="1978025"/>
            <a:ext cx="5509011" cy="4766368"/>
          </a:xfrm>
        </p:spPr>
        <p:txBody>
          <a:bodyPr>
            <a:normAutofit/>
          </a:bodyPr>
          <a:lstStyle/>
          <a:p>
            <a:pPr>
              <a:lnSpc>
                <a:spcPct val="110000"/>
              </a:lnSpc>
              <a:tabLst>
                <a:tab pos="355600" algn="l"/>
              </a:tabLst>
            </a:pPr>
            <a:r>
              <a:rPr lang="en-US" sz="2400" b="1" dirty="0"/>
              <a:t>ROS Cheat Sheet</a:t>
            </a:r>
          </a:p>
          <a:p>
            <a:pPr marL="717550" lvl="2" indent="-260350" defTabSz="717550">
              <a:lnSpc>
                <a:spcPct val="110000"/>
              </a:lnSpc>
              <a:spcBef>
                <a:spcPts val="0"/>
              </a:spcBef>
              <a:buFont typeface="Wingdings" panose="05000000000000000000" pitchFamily="2" charset="2"/>
              <a:buChar char="§"/>
            </a:pPr>
            <a:r>
              <a:rPr lang="en-US" sz="1700" dirty="0"/>
              <a:t>https://www.clearpathrobotics.com/ros-robot-operating-system-cheat-sheet/</a:t>
            </a:r>
          </a:p>
          <a:p>
            <a:pPr marL="717550" lvl="2" indent="-260350" defTabSz="717550">
              <a:lnSpc>
                <a:spcPct val="110000"/>
              </a:lnSpc>
              <a:spcBef>
                <a:spcPts val="0"/>
              </a:spcBef>
              <a:buFont typeface="Wingdings" panose="05000000000000000000" pitchFamily="2" charset="2"/>
              <a:buChar char="§"/>
            </a:pPr>
            <a:r>
              <a:rPr lang="en-US" sz="1700" dirty="0"/>
              <a:t>https://kapeli.com/cheat_sheets/ROS.docset/</a:t>
            </a:r>
          </a:p>
          <a:p>
            <a:pPr>
              <a:lnSpc>
                <a:spcPct val="110000"/>
              </a:lnSpc>
            </a:pPr>
            <a:r>
              <a:rPr lang="en-US" sz="2400" b="1" dirty="0"/>
              <a:t>ROS Best Practices</a:t>
            </a:r>
          </a:p>
          <a:p>
            <a:pPr marL="717550" lvl="2" indent="-260350" defTabSz="717550">
              <a:lnSpc>
                <a:spcPct val="110000"/>
              </a:lnSpc>
              <a:spcBef>
                <a:spcPts val="0"/>
              </a:spcBef>
              <a:buFont typeface="Wingdings" panose="05000000000000000000" pitchFamily="2" charset="2"/>
              <a:buChar char="§"/>
            </a:pPr>
            <a:r>
              <a:rPr lang="en-US" sz="1700" dirty="0"/>
              <a:t>https://github.com/leggedrobotics/ros_best_practices/wiki</a:t>
            </a:r>
            <a:endParaRPr lang="en-US" sz="2400" b="1" dirty="0"/>
          </a:p>
          <a:p>
            <a:pPr>
              <a:lnSpc>
                <a:spcPct val="110000"/>
              </a:lnSpc>
            </a:pPr>
            <a:r>
              <a:rPr lang="en-US" sz="2400" b="1" dirty="0"/>
              <a:t>ROS Package Template</a:t>
            </a:r>
          </a:p>
          <a:p>
            <a:pPr marL="717550" lvl="2" indent="-260350" defTabSz="717550">
              <a:lnSpc>
                <a:spcPct val="110000"/>
              </a:lnSpc>
              <a:spcBef>
                <a:spcPts val="0"/>
              </a:spcBef>
              <a:buFont typeface="Wingdings" panose="05000000000000000000" pitchFamily="2" charset="2"/>
              <a:buChar char="§"/>
            </a:pPr>
            <a:r>
              <a:rPr lang="en-US" sz="1700" dirty="0"/>
              <a:t>https://github.com/leggedrobotics/ros_best_practices/tree/master/ros_package_template</a:t>
            </a:r>
          </a:p>
        </p:txBody>
      </p:sp>
      <p:sp>
        <p:nvSpPr>
          <p:cNvPr id="2" name="Espace réservé du numéro de diapositive 1"/>
          <p:cNvSpPr>
            <a:spLocks noGrp="1"/>
          </p:cNvSpPr>
          <p:nvPr>
            <p:ph type="sldNum" sz="quarter" idx="12"/>
          </p:nvPr>
        </p:nvSpPr>
        <p:spPr/>
        <p:txBody>
          <a:bodyPr/>
          <a:lstStyle/>
          <a:p>
            <a:fld id="{7C59E55F-A350-4989-9404-8411324CBBDC}" type="slidenum">
              <a:rPr lang="fr-FR" smtClean="0"/>
              <a:pPr/>
              <a:t>40</a:t>
            </a:fld>
            <a:endParaRPr lang="fr-FR" dirty="0"/>
          </a:p>
        </p:txBody>
      </p:sp>
      <p:sp>
        <p:nvSpPr>
          <p:cNvPr id="9" name="Espace réservé du contenu 4"/>
          <p:cNvSpPr txBox="1">
            <a:spLocks/>
          </p:cNvSpPr>
          <p:nvPr/>
        </p:nvSpPr>
        <p:spPr>
          <a:xfrm>
            <a:off x="606040" y="1978025"/>
            <a:ext cx="4566036" cy="4766368"/>
          </a:xfrm>
          <a:prstGeom prst="rect">
            <a:avLst/>
          </a:prstGeom>
        </p:spPr>
        <p:txBody>
          <a:bodyPr vert="horz" lIns="91440" tIns="45720" rIns="91440" bIns="45720" rtlCol="0">
            <a:normAutofit/>
          </a:bodyPr>
          <a:lstStyle>
            <a:lvl1pPr marL="355600" indent="-355600" algn="just" defTabSz="914400" rtl="0" eaLnBrk="1" latinLnBrk="0" hangingPunct="1">
              <a:lnSpc>
                <a:spcPct val="90000"/>
              </a:lnSpc>
              <a:spcBef>
                <a:spcPts val="1000"/>
              </a:spcBef>
              <a:buClr>
                <a:srgbClr val="15376D"/>
              </a:buClr>
              <a:buSzPct val="85000"/>
              <a:buFont typeface="Wingdings" panose="05000000000000000000" pitchFamily="2" charset="2"/>
              <a:buChar char="§"/>
              <a:defRPr lang="fr-FR" sz="2000" kern="1200" dirty="0" smtClean="0">
                <a:solidFill>
                  <a:schemeClr val="tx1"/>
                </a:solidFill>
                <a:latin typeface="Arial MT" panose="020B0604020202020204" pitchFamily="34" charset="0"/>
                <a:ea typeface="+mn-ea"/>
                <a:cs typeface="+mn-cs"/>
              </a:defRPr>
            </a:lvl1pPr>
            <a:lvl2pPr marL="787400" indent="-3429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fr-FR" sz="1600" kern="1200" dirty="0" smtClean="0">
                <a:solidFill>
                  <a:schemeClr val="tx1"/>
                </a:solidFill>
                <a:latin typeface="Arial MT"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tabLst>
                <a:tab pos="355600" algn="l"/>
              </a:tabLst>
            </a:pPr>
            <a:r>
              <a:rPr lang="en-US" sz="2400" b="1" dirty="0"/>
              <a:t>ROS Wiki</a:t>
            </a:r>
          </a:p>
          <a:p>
            <a:pPr marL="717550" lvl="2" indent="-260350" defTabSz="717550">
              <a:lnSpc>
                <a:spcPct val="110000"/>
              </a:lnSpc>
              <a:spcBef>
                <a:spcPts val="0"/>
              </a:spcBef>
              <a:buFont typeface="Wingdings" panose="05000000000000000000" pitchFamily="2" charset="2"/>
              <a:buChar char="§"/>
            </a:pPr>
            <a:r>
              <a:rPr lang="en-US" sz="1700" dirty="0"/>
              <a:t> http://wiki.ros.org/</a:t>
            </a:r>
          </a:p>
          <a:p>
            <a:pPr>
              <a:lnSpc>
                <a:spcPct val="110000"/>
              </a:lnSpc>
            </a:pPr>
            <a:r>
              <a:rPr lang="en-US" sz="2400" b="1" dirty="0"/>
              <a:t>Installation</a:t>
            </a:r>
          </a:p>
          <a:p>
            <a:pPr marL="717550" lvl="2" indent="-260350" defTabSz="717550">
              <a:lnSpc>
                <a:spcPct val="110000"/>
              </a:lnSpc>
              <a:spcBef>
                <a:spcPts val="0"/>
              </a:spcBef>
              <a:buFont typeface="Wingdings" panose="05000000000000000000" pitchFamily="2" charset="2"/>
              <a:buChar char="§"/>
            </a:pPr>
            <a:r>
              <a:rPr lang="en-US" sz="1700" dirty="0"/>
              <a:t> http://wiki.ros.org/ROS/Installation</a:t>
            </a:r>
          </a:p>
          <a:p>
            <a:pPr>
              <a:lnSpc>
                <a:spcPct val="110000"/>
              </a:lnSpc>
            </a:pPr>
            <a:r>
              <a:rPr lang="en-US" sz="2400" b="1" dirty="0"/>
              <a:t>Tutorials</a:t>
            </a:r>
          </a:p>
          <a:p>
            <a:pPr marL="717550" lvl="2" indent="-260350" defTabSz="717550">
              <a:lnSpc>
                <a:spcPct val="110000"/>
              </a:lnSpc>
              <a:spcBef>
                <a:spcPts val="0"/>
              </a:spcBef>
              <a:buFont typeface="Wingdings" panose="05000000000000000000" pitchFamily="2" charset="2"/>
              <a:buChar char="§"/>
            </a:pPr>
            <a:r>
              <a:rPr lang="en-US" sz="1700" dirty="0"/>
              <a:t>http://wiki.ros.org/ROS/Tutorials</a:t>
            </a:r>
          </a:p>
          <a:p>
            <a:pPr>
              <a:lnSpc>
                <a:spcPct val="110000"/>
              </a:lnSpc>
            </a:pPr>
            <a:r>
              <a:rPr lang="en-US" sz="2400" b="1" dirty="0"/>
              <a:t>Available packages</a:t>
            </a:r>
          </a:p>
          <a:p>
            <a:pPr marL="717550" lvl="2" indent="-260350" defTabSz="717550">
              <a:lnSpc>
                <a:spcPct val="110000"/>
              </a:lnSpc>
              <a:spcBef>
                <a:spcPts val="0"/>
              </a:spcBef>
              <a:buFont typeface="Wingdings" panose="05000000000000000000" pitchFamily="2" charset="2"/>
              <a:buChar char="§"/>
            </a:pPr>
            <a:r>
              <a:rPr lang="en-US" sz="1700" dirty="0"/>
              <a:t> http://www.ros.org/browse/</a:t>
            </a:r>
          </a:p>
          <a:p>
            <a:pPr marL="717550" lvl="2" indent="-260350" defTabSz="717550">
              <a:lnSpc>
                <a:spcPct val="110000"/>
              </a:lnSpc>
              <a:spcBef>
                <a:spcPts val="0"/>
              </a:spcBef>
              <a:buFont typeface="Wingdings" panose="05000000000000000000" pitchFamily="2" charset="2"/>
              <a:buChar char="§"/>
            </a:pPr>
            <a:endParaRPr lang="en-US" sz="1700" dirty="0"/>
          </a:p>
        </p:txBody>
      </p:sp>
    </p:spTree>
    <p:extLst>
      <p:ext uri="{BB962C8B-B14F-4D97-AF65-F5344CB8AC3E}">
        <p14:creationId xmlns:p14="http://schemas.microsoft.com/office/powerpoint/2010/main" val="7062310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en-US" dirty="0"/>
              <a:t>Relevant books</a:t>
            </a:r>
            <a:endParaRPr lang="fr-FR" dirty="0"/>
          </a:p>
        </p:txBody>
      </p:sp>
      <p:sp>
        <p:nvSpPr>
          <p:cNvPr id="2" name="Espace réservé du numéro de diapositive 1"/>
          <p:cNvSpPr>
            <a:spLocks noGrp="1"/>
          </p:cNvSpPr>
          <p:nvPr>
            <p:ph type="sldNum" sz="quarter" idx="12"/>
          </p:nvPr>
        </p:nvSpPr>
        <p:spPr/>
        <p:txBody>
          <a:bodyPr/>
          <a:lstStyle/>
          <a:p>
            <a:fld id="{7C59E55F-A350-4989-9404-8411324CBBDC}" type="slidenum">
              <a:rPr lang="fr-FR" smtClean="0"/>
              <a:pPr/>
              <a:t>41</a:t>
            </a:fld>
            <a:endParaRPr lang="fr-FR" dirty="0"/>
          </a:p>
        </p:txBody>
      </p:sp>
      <p:pic>
        <p:nvPicPr>
          <p:cNvPr id="7" name="Image 6"/>
          <p:cNvPicPr>
            <a:picLocks noChangeAspect="1"/>
          </p:cNvPicPr>
          <p:nvPr/>
        </p:nvPicPr>
        <p:blipFill>
          <a:blip r:embed="rId2"/>
          <a:stretch>
            <a:fillRect/>
          </a:stretch>
        </p:blipFill>
        <p:spPr>
          <a:xfrm>
            <a:off x="1145339" y="1914525"/>
            <a:ext cx="3279436" cy="4048125"/>
          </a:xfrm>
          <a:prstGeom prst="rect">
            <a:avLst/>
          </a:prstGeom>
        </p:spPr>
      </p:pic>
      <p:pic>
        <p:nvPicPr>
          <p:cNvPr id="8" name="Image 7"/>
          <p:cNvPicPr>
            <a:picLocks noChangeAspect="1"/>
          </p:cNvPicPr>
          <p:nvPr/>
        </p:nvPicPr>
        <p:blipFill>
          <a:blip r:embed="rId3"/>
          <a:stretch>
            <a:fillRect/>
          </a:stretch>
        </p:blipFill>
        <p:spPr>
          <a:xfrm>
            <a:off x="4857749" y="1914525"/>
            <a:ext cx="3114675" cy="4051543"/>
          </a:xfrm>
          <a:prstGeom prst="rect">
            <a:avLst/>
          </a:prstGeom>
        </p:spPr>
      </p:pic>
      <p:pic>
        <p:nvPicPr>
          <p:cNvPr id="3" name="Image 2"/>
          <p:cNvPicPr>
            <a:picLocks noChangeAspect="1"/>
          </p:cNvPicPr>
          <p:nvPr/>
        </p:nvPicPr>
        <p:blipFill>
          <a:blip r:embed="rId4"/>
          <a:stretch>
            <a:fillRect/>
          </a:stretch>
        </p:blipFill>
        <p:spPr>
          <a:xfrm>
            <a:off x="8405398" y="1914525"/>
            <a:ext cx="2840140" cy="3645278"/>
          </a:xfrm>
          <a:prstGeom prst="rect">
            <a:avLst/>
          </a:prstGeom>
        </p:spPr>
      </p:pic>
    </p:spTree>
    <p:extLst>
      <p:ext uri="{BB962C8B-B14F-4D97-AF65-F5344CB8AC3E}">
        <p14:creationId xmlns:p14="http://schemas.microsoft.com/office/powerpoint/2010/main" val="28091208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Espace réservé du numéro de diapositive 16"/>
          <p:cNvSpPr>
            <a:spLocks noGrp="1"/>
          </p:cNvSpPr>
          <p:nvPr>
            <p:ph type="sldNum" sz="quarter" idx="12"/>
          </p:nvPr>
        </p:nvSpPr>
        <p:spPr/>
        <p:txBody>
          <a:bodyPr/>
          <a:lstStyle/>
          <a:p>
            <a:fld id="{7C59E55F-A350-4989-9404-8411324CBBDC}" type="slidenum">
              <a:rPr lang="fr-FR" smtClean="0"/>
              <a:pPr/>
              <a:t>42</a:t>
            </a:fld>
            <a:endParaRPr lang="fr-FR" dirty="0"/>
          </a:p>
        </p:txBody>
      </p:sp>
      <p:sp>
        <p:nvSpPr>
          <p:cNvPr id="3" name="Rectangle 2"/>
          <p:cNvSpPr/>
          <p:nvPr/>
        </p:nvSpPr>
        <p:spPr>
          <a:xfrm>
            <a:off x="141253" y="2466975"/>
            <a:ext cx="11923748" cy="3977639"/>
          </a:xfrm>
          <a:prstGeom prst="rect">
            <a:avLst/>
          </a:prstGeom>
          <a:solidFill>
            <a:srgbClr val="1B3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8747" y="5764209"/>
            <a:ext cx="1552277" cy="576460"/>
          </a:xfrm>
          <a:prstGeom prst="rect">
            <a:avLst/>
          </a:prstGeom>
        </p:spPr>
      </p:pic>
      <p:pic>
        <p:nvPicPr>
          <p:cNvPr id="5" name="Imag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4521" y="5782764"/>
            <a:ext cx="1818376" cy="539349"/>
          </a:xfrm>
          <a:prstGeom prst="rect">
            <a:avLst/>
          </a:prstGeom>
        </p:spPr>
      </p:pic>
      <p:sp>
        <p:nvSpPr>
          <p:cNvPr id="6" name="Titre 1"/>
          <p:cNvSpPr txBox="1">
            <a:spLocks/>
          </p:cNvSpPr>
          <p:nvPr/>
        </p:nvSpPr>
        <p:spPr>
          <a:xfrm>
            <a:off x="392010" y="2622553"/>
            <a:ext cx="10515600" cy="51382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10000"/>
              </a:lnSpc>
            </a:pPr>
            <a:r>
              <a:rPr lang="fr-FR" sz="2800" b="1" dirty="0">
                <a:solidFill>
                  <a:schemeClr val="bg1"/>
                </a:solidFill>
                <a:latin typeface="Arial" panose="020B0604020202020204" pitchFamily="34" charset="0"/>
                <a:cs typeface="Arial" panose="020B0604020202020204" pitchFamily="34" charset="0"/>
              </a:rPr>
              <a:t>Contact Information</a:t>
            </a:r>
          </a:p>
        </p:txBody>
      </p:sp>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1686" y="4830479"/>
            <a:ext cx="999970" cy="1098452"/>
          </a:xfrm>
          <a:prstGeom prst="rect">
            <a:avLst/>
          </a:prstGeom>
        </p:spPr>
      </p:pic>
      <p:sp>
        <p:nvSpPr>
          <p:cNvPr id="8" name="ZoneTexte 7"/>
          <p:cNvSpPr txBox="1"/>
          <p:nvPr/>
        </p:nvSpPr>
        <p:spPr>
          <a:xfrm>
            <a:off x="392010" y="3637845"/>
            <a:ext cx="3709968" cy="2200602"/>
          </a:xfrm>
          <a:prstGeom prst="rect">
            <a:avLst/>
          </a:prstGeom>
          <a:noFill/>
        </p:spPr>
        <p:txBody>
          <a:bodyPr wrap="square" rtlCol="0">
            <a:spAutoFit/>
          </a:bodyPr>
          <a:lstStyle/>
          <a:p>
            <a:pPr>
              <a:spcAft>
                <a:spcPts val="600"/>
              </a:spcAft>
            </a:pPr>
            <a:r>
              <a:rPr lang="en-US" b="1" dirty="0" err="1">
                <a:solidFill>
                  <a:schemeClr val="bg1"/>
                </a:solidFill>
                <a:latin typeface="Arial MT" panose="020B0604020202020204" pitchFamily="34" charset="0"/>
              </a:rPr>
              <a:t>Université</a:t>
            </a:r>
            <a:r>
              <a:rPr lang="en-US" b="1" dirty="0">
                <a:solidFill>
                  <a:schemeClr val="bg1"/>
                </a:solidFill>
                <a:latin typeface="Arial MT" panose="020B0604020202020204" pitchFamily="34" charset="0"/>
              </a:rPr>
              <a:t> </a:t>
            </a:r>
            <a:r>
              <a:rPr lang="en-US" b="1" dirty="0" err="1">
                <a:solidFill>
                  <a:schemeClr val="bg1"/>
                </a:solidFill>
                <a:latin typeface="Arial MT" panose="020B0604020202020204" pitchFamily="34" charset="0"/>
              </a:rPr>
              <a:t>Savoie</a:t>
            </a:r>
            <a:r>
              <a:rPr lang="en-US" b="1" dirty="0">
                <a:solidFill>
                  <a:schemeClr val="bg1"/>
                </a:solidFill>
                <a:latin typeface="Arial MT" panose="020B0604020202020204" pitchFamily="34" charset="0"/>
              </a:rPr>
              <a:t> Mont Blanc</a:t>
            </a:r>
          </a:p>
          <a:p>
            <a:pPr eaLnBrk="0" fontAlgn="base" hangingPunct="0">
              <a:spcBef>
                <a:spcPct val="0"/>
              </a:spcBef>
              <a:spcAft>
                <a:spcPct val="0"/>
              </a:spcAft>
            </a:pPr>
            <a:r>
              <a:rPr lang="en-US" sz="1600" dirty="0">
                <a:solidFill>
                  <a:schemeClr val="bg1"/>
                </a:solidFill>
                <a:latin typeface="ArialMT" pitchFamily="2" charset="0"/>
              </a:rPr>
              <a:t>Polytech’ Annecy Chambery</a:t>
            </a:r>
          </a:p>
          <a:p>
            <a:pPr eaLnBrk="0" fontAlgn="base" hangingPunct="0">
              <a:spcBef>
                <a:spcPct val="0"/>
              </a:spcBef>
              <a:spcAft>
                <a:spcPct val="0"/>
              </a:spcAft>
            </a:pPr>
            <a:r>
              <a:rPr lang="fr-FR" sz="1600" dirty="0">
                <a:solidFill>
                  <a:schemeClr val="bg1"/>
                </a:solidFill>
                <a:latin typeface="ArialMT" pitchFamily="2" charset="0"/>
              </a:rPr>
              <a:t>Chemin de Bellevue</a:t>
            </a:r>
          </a:p>
          <a:p>
            <a:pPr eaLnBrk="0" fontAlgn="base" hangingPunct="0">
              <a:spcBef>
                <a:spcPct val="0"/>
              </a:spcBef>
              <a:spcAft>
                <a:spcPct val="0"/>
              </a:spcAft>
            </a:pPr>
            <a:r>
              <a:rPr lang="fr-FR" sz="1600" dirty="0">
                <a:solidFill>
                  <a:schemeClr val="bg1"/>
                </a:solidFill>
                <a:latin typeface="ArialMT" pitchFamily="2" charset="0"/>
              </a:rPr>
              <a:t>74940 Annecy</a:t>
            </a:r>
          </a:p>
          <a:p>
            <a:pPr eaLnBrk="0" fontAlgn="base" hangingPunct="0">
              <a:spcBef>
                <a:spcPct val="0"/>
              </a:spcBef>
              <a:spcAft>
                <a:spcPct val="0"/>
              </a:spcAft>
            </a:pPr>
            <a:r>
              <a:rPr lang="fr-FR" sz="1600" dirty="0">
                <a:solidFill>
                  <a:schemeClr val="bg1"/>
                </a:solidFill>
                <a:latin typeface="ArialMT" pitchFamily="2" charset="0"/>
              </a:rPr>
              <a:t>France</a:t>
            </a:r>
          </a:p>
          <a:p>
            <a:pPr eaLnBrk="0" fontAlgn="base" hangingPunct="0">
              <a:spcBef>
                <a:spcPct val="0"/>
              </a:spcBef>
              <a:spcAft>
                <a:spcPct val="0"/>
              </a:spcAft>
            </a:pPr>
            <a:endParaRPr lang="fr-FR" sz="1600" dirty="0">
              <a:solidFill>
                <a:schemeClr val="bg1"/>
              </a:solidFill>
              <a:latin typeface="ArialMT" pitchFamily="2" charset="0"/>
            </a:endParaRPr>
          </a:p>
          <a:p>
            <a:pPr eaLnBrk="0" fontAlgn="base" hangingPunct="0">
              <a:spcBef>
                <a:spcPct val="0"/>
              </a:spcBef>
              <a:spcAft>
                <a:spcPct val="0"/>
              </a:spcAft>
            </a:pPr>
            <a:r>
              <a:rPr lang="fr-FR" sz="1600" u="sng" dirty="0">
                <a:solidFill>
                  <a:schemeClr val="bg1"/>
                </a:solidFill>
                <a:latin typeface="ArialMT" pitchFamily="2" charset="0"/>
              </a:rPr>
              <a:t>https://www.polytech.univ-savoie.fr</a:t>
            </a:r>
          </a:p>
          <a:p>
            <a:pPr eaLnBrk="0" fontAlgn="base" hangingPunct="0">
              <a:spcBef>
                <a:spcPct val="0"/>
              </a:spcBef>
              <a:spcAft>
                <a:spcPct val="0"/>
              </a:spcAft>
            </a:pPr>
            <a:endParaRPr lang="en-US" dirty="0">
              <a:solidFill>
                <a:schemeClr val="bg1"/>
              </a:solidFill>
              <a:latin typeface="ArialMT" pitchFamily="2" charset="0"/>
            </a:endParaRPr>
          </a:p>
        </p:txBody>
      </p:sp>
      <p:sp>
        <p:nvSpPr>
          <p:cNvPr id="9" name="ZoneTexte 8"/>
          <p:cNvSpPr txBox="1"/>
          <p:nvPr/>
        </p:nvSpPr>
        <p:spPr>
          <a:xfrm>
            <a:off x="4810189" y="3637845"/>
            <a:ext cx="6042965" cy="1215717"/>
          </a:xfrm>
          <a:prstGeom prst="rect">
            <a:avLst/>
          </a:prstGeom>
          <a:noFill/>
        </p:spPr>
        <p:txBody>
          <a:bodyPr wrap="square" rtlCol="0">
            <a:spAutoFit/>
          </a:bodyPr>
          <a:lstStyle/>
          <a:p>
            <a:pPr>
              <a:spcAft>
                <a:spcPts val="600"/>
              </a:spcAft>
            </a:pPr>
            <a:r>
              <a:rPr lang="en-US" b="1" dirty="0">
                <a:solidFill>
                  <a:schemeClr val="bg1"/>
                </a:solidFill>
                <a:latin typeface="Arial MT" panose="020B0604020202020204" pitchFamily="34" charset="0"/>
              </a:rPr>
              <a:t>Lecturer</a:t>
            </a:r>
          </a:p>
          <a:p>
            <a:pPr eaLnBrk="0" fontAlgn="base" hangingPunct="0">
              <a:spcBef>
                <a:spcPct val="0"/>
              </a:spcBef>
              <a:spcAft>
                <a:spcPct val="0"/>
              </a:spcAft>
            </a:pPr>
            <a:r>
              <a:rPr lang="en-US" sz="1600" dirty="0">
                <a:solidFill>
                  <a:schemeClr val="bg1"/>
                </a:solidFill>
                <a:latin typeface="ArialMT" pitchFamily="2" charset="0"/>
              </a:rPr>
              <a:t>Luc </a:t>
            </a:r>
            <a:r>
              <a:rPr lang="en-US" sz="1600" dirty="0" err="1">
                <a:solidFill>
                  <a:schemeClr val="bg1"/>
                </a:solidFill>
                <a:latin typeface="ArialMT" pitchFamily="2" charset="0"/>
              </a:rPr>
              <a:t>Marechal</a:t>
            </a:r>
            <a:r>
              <a:rPr lang="en-US" sz="1600" dirty="0">
                <a:solidFill>
                  <a:schemeClr val="bg1"/>
                </a:solidFill>
                <a:latin typeface="ArialMT" pitchFamily="2" charset="0"/>
              </a:rPr>
              <a:t> (luc.marechal@univ-smb.fr)</a:t>
            </a:r>
          </a:p>
          <a:p>
            <a:pPr eaLnBrk="0" fontAlgn="base" hangingPunct="0">
              <a:spcBef>
                <a:spcPct val="0"/>
              </a:spcBef>
              <a:spcAft>
                <a:spcPct val="0"/>
              </a:spcAft>
            </a:pPr>
            <a:r>
              <a:rPr lang="en-US" sz="1600" dirty="0">
                <a:solidFill>
                  <a:schemeClr val="bg1"/>
                </a:solidFill>
                <a:latin typeface="ArialMT" pitchFamily="2" charset="0"/>
              </a:rPr>
              <a:t>SYMME Lab  (Systems and Materials </a:t>
            </a:r>
            <a:r>
              <a:rPr lang="en-US" sz="1600">
                <a:solidFill>
                  <a:schemeClr val="bg1"/>
                </a:solidFill>
                <a:latin typeface="ArialMT" pitchFamily="2" charset="0"/>
              </a:rPr>
              <a:t>for Mechatronics)</a:t>
            </a:r>
            <a:endParaRPr lang="en-US" sz="1600" dirty="0">
              <a:solidFill>
                <a:schemeClr val="bg1"/>
              </a:solidFill>
              <a:latin typeface="ArialMT" pitchFamily="2" charset="0"/>
            </a:endParaRPr>
          </a:p>
          <a:p>
            <a:endParaRPr lang="en-US" sz="1600" dirty="0">
              <a:solidFill>
                <a:schemeClr val="bg1"/>
              </a:solidFill>
              <a:latin typeface="Arial MT" panose="020B0604020202020204" pitchFamily="34" charset="0"/>
            </a:endParaRPr>
          </a:p>
        </p:txBody>
      </p:sp>
    </p:spTree>
    <p:extLst>
      <p:ext uri="{BB962C8B-B14F-4D97-AF65-F5344CB8AC3E}">
        <p14:creationId xmlns:p14="http://schemas.microsoft.com/office/powerpoint/2010/main" val="1632628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Building first </a:t>
            </a:r>
            <a:r>
              <a:rPr lang="fr-FR" dirty="0" err="1"/>
              <a:t>node</a:t>
            </a:r>
            <a:r>
              <a:rPr lang="fr-FR" dirty="0"/>
              <a:t> </a:t>
            </a:r>
            <a:r>
              <a:rPr lang="fr-FR" i="1" dirty="0"/>
              <a:t>Hello </a:t>
            </a:r>
            <a:r>
              <a:rPr lang="fr-FR" i="1" dirty="0" smtClean="0"/>
              <a:t>World   (C++)</a:t>
            </a:r>
            <a:endParaRPr lang="fr-FR" i="1" dirty="0"/>
          </a:p>
        </p:txBody>
      </p:sp>
      <p:sp>
        <p:nvSpPr>
          <p:cNvPr id="17" name="Espace réservé du numéro de diapositive 16"/>
          <p:cNvSpPr>
            <a:spLocks noGrp="1"/>
          </p:cNvSpPr>
          <p:nvPr>
            <p:ph type="sldNum" sz="quarter" idx="12"/>
          </p:nvPr>
        </p:nvSpPr>
        <p:spPr/>
        <p:txBody>
          <a:bodyPr/>
          <a:lstStyle/>
          <a:p>
            <a:fld id="{7C59E55F-A350-4989-9404-8411324CBBDC}" type="slidenum">
              <a:rPr lang="fr-FR" smtClean="0"/>
              <a:pPr/>
              <a:t>5</a:t>
            </a:fld>
            <a:endParaRPr lang="fr-FR" dirty="0"/>
          </a:p>
        </p:txBody>
      </p:sp>
      <p:sp>
        <p:nvSpPr>
          <p:cNvPr id="5" name="ZoneTexte 4"/>
          <p:cNvSpPr txBox="1"/>
          <p:nvPr/>
        </p:nvSpPr>
        <p:spPr>
          <a:xfrm>
            <a:off x="6314477" y="1346780"/>
            <a:ext cx="5682096" cy="5400000"/>
          </a:xfrm>
          <a:prstGeom prst="rect">
            <a:avLst/>
          </a:prstGeom>
          <a:solidFill>
            <a:srgbClr val="F3F5F7"/>
          </a:solidFill>
          <a:ln>
            <a:solidFill>
              <a:srgbClr val="B4C2D0"/>
            </a:solidFill>
          </a:ln>
        </p:spPr>
        <p:txBody>
          <a:bodyPr wrap="square" rtlCol="0">
            <a:spAutoFit/>
          </a:bodyPr>
          <a:lstStyle/>
          <a:p>
            <a:pPr marL="0" lvl="1"/>
            <a:r>
              <a:rPr lang="en-US" sz="1300" dirty="0" err="1">
                <a:latin typeface="Consolas" panose="020B0609020204030204" pitchFamily="49" charset="0"/>
              </a:rPr>
              <a:t>cmake_minimum_required</a:t>
            </a:r>
            <a:r>
              <a:rPr lang="en-US" sz="1300" dirty="0">
                <a:latin typeface="Consolas" panose="020B0609020204030204" pitchFamily="49" charset="0"/>
              </a:rPr>
              <a:t>(VERSION 2.8.3)</a:t>
            </a:r>
          </a:p>
          <a:p>
            <a:pPr marL="0" lvl="1"/>
            <a:r>
              <a:rPr lang="en-US" sz="1300" dirty="0">
                <a:latin typeface="Consolas" panose="020B0609020204030204" pitchFamily="49" charset="0"/>
              </a:rPr>
              <a:t>project(</a:t>
            </a:r>
            <a:r>
              <a:rPr lang="en-US" sz="1300" dirty="0" err="1">
                <a:latin typeface="Consolas" panose="020B0609020204030204" pitchFamily="49" charset="0"/>
              </a:rPr>
              <a:t>beginner_tutorials</a:t>
            </a:r>
            <a:r>
              <a:rPr lang="en-US" sz="1300" dirty="0">
                <a:latin typeface="Consolas" panose="020B0609020204030204" pitchFamily="49" charset="0"/>
              </a:rPr>
              <a:t>)</a:t>
            </a:r>
          </a:p>
          <a:p>
            <a:pPr marL="0" lvl="1"/>
            <a:endParaRPr lang="en-US" sz="1300" dirty="0">
              <a:latin typeface="Consolas" panose="020B0609020204030204" pitchFamily="49" charset="0"/>
            </a:endParaRPr>
          </a:p>
          <a:p>
            <a:pPr marL="0" lvl="1"/>
            <a:r>
              <a:rPr lang="en-US" sz="1300" dirty="0">
                <a:latin typeface="Consolas" panose="020B0609020204030204" pitchFamily="49" charset="0"/>
              </a:rPr>
              <a:t>## Find catkin macros and libraries</a:t>
            </a:r>
          </a:p>
          <a:p>
            <a:pPr marL="0" lvl="1"/>
            <a:r>
              <a:rPr lang="en-US" sz="1300" dirty="0" err="1">
                <a:latin typeface="Consolas" panose="020B0609020204030204" pitchFamily="49" charset="0"/>
              </a:rPr>
              <a:t>find_package</a:t>
            </a:r>
            <a:r>
              <a:rPr lang="en-US" sz="1300" dirty="0">
                <a:latin typeface="Consolas" panose="020B0609020204030204" pitchFamily="49" charset="0"/>
              </a:rPr>
              <a:t>(catkin REQUIRED COMPONENTS </a:t>
            </a:r>
            <a:r>
              <a:rPr lang="en-US" sz="1300" dirty="0" err="1">
                <a:latin typeface="Consolas" panose="020B0609020204030204" pitchFamily="49" charset="0"/>
              </a:rPr>
              <a:t>roscpp</a:t>
            </a:r>
            <a:r>
              <a:rPr lang="en-US" sz="1300" dirty="0">
                <a:latin typeface="Consolas" panose="020B0609020204030204" pitchFamily="49" charset="0"/>
              </a:rPr>
              <a:t> </a:t>
            </a:r>
            <a:r>
              <a:rPr lang="en-US" sz="1300" dirty="0" err="1">
                <a:latin typeface="Consolas" panose="020B0609020204030204" pitchFamily="49" charset="0"/>
              </a:rPr>
              <a:t>rospy</a:t>
            </a:r>
            <a:r>
              <a:rPr lang="en-US" sz="1300" dirty="0">
                <a:latin typeface="Consolas" panose="020B0609020204030204" pitchFamily="49" charset="0"/>
              </a:rPr>
              <a:t> </a:t>
            </a:r>
            <a:r>
              <a:rPr lang="en-US" sz="1300" dirty="0" err="1">
                <a:latin typeface="Consolas" panose="020B0609020204030204" pitchFamily="49" charset="0"/>
              </a:rPr>
              <a:t>std_msgs</a:t>
            </a:r>
            <a:r>
              <a:rPr lang="en-US" sz="1300" dirty="0">
                <a:latin typeface="Consolas" panose="020B0609020204030204" pitchFamily="49" charset="0"/>
              </a:rPr>
              <a:t>)</a:t>
            </a:r>
          </a:p>
          <a:p>
            <a:pPr marL="0" lvl="1"/>
            <a:endParaRPr lang="en-US" sz="1300" dirty="0">
              <a:latin typeface="Consolas" panose="020B0609020204030204" pitchFamily="49" charset="0"/>
            </a:endParaRPr>
          </a:p>
          <a:p>
            <a:pPr marL="0" lvl="1"/>
            <a:r>
              <a:rPr lang="en-US" sz="1300" dirty="0">
                <a:latin typeface="Consolas" panose="020B0609020204030204" pitchFamily="49" charset="0"/>
              </a:rPr>
              <a:t>## Declare ROS messages and services</a:t>
            </a:r>
          </a:p>
          <a:p>
            <a:pPr marL="0" lvl="1"/>
            <a:r>
              <a:rPr lang="en-US" sz="1300" dirty="0">
                <a:latin typeface="Consolas" panose="020B0609020204030204" pitchFamily="49" charset="0"/>
              </a:rPr>
              <a:t># </a:t>
            </a:r>
            <a:r>
              <a:rPr lang="en-US" sz="1300" dirty="0" err="1">
                <a:latin typeface="Consolas" panose="020B0609020204030204" pitchFamily="49" charset="0"/>
              </a:rPr>
              <a:t>add_message_files</a:t>
            </a:r>
            <a:r>
              <a:rPr lang="en-US" sz="1300" dirty="0">
                <a:latin typeface="Consolas" panose="020B0609020204030204" pitchFamily="49" charset="0"/>
              </a:rPr>
              <a:t>(FILES Message1.msg Message2.msg)</a:t>
            </a:r>
          </a:p>
          <a:p>
            <a:pPr marL="0" lvl="1"/>
            <a:r>
              <a:rPr lang="en-US" sz="1300" dirty="0">
                <a:latin typeface="Consolas" panose="020B0609020204030204" pitchFamily="49" charset="0"/>
              </a:rPr>
              <a:t># </a:t>
            </a:r>
            <a:r>
              <a:rPr lang="en-US" sz="1300" dirty="0" err="1">
                <a:latin typeface="Consolas" panose="020B0609020204030204" pitchFamily="49" charset="0"/>
              </a:rPr>
              <a:t>add_service_files</a:t>
            </a:r>
            <a:r>
              <a:rPr lang="en-US" sz="1300" dirty="0">
                <a:latin typeface="Consolas" panose="020B0609020204030204" pitchFamily="49" charset="0"/>
              </a:rPr>
              <a:t>(FILES Service1.srv Service2.srv)</a:t>
            </a:r>
          </a:p>
          <a:p>
            <a:pPr marL="0" lvl="1"/>
            <a:endParaRPr lang="en-US" sz="1300" dirty="0">
              <a:latin typeface="Consolas" panose="020B0609020204030204" pitchFamily="49" charset="0"/>
            </a:endParaRPr>
          </a:p>
          <a:p>
            <a:pPr marL="0" lvl="1"/>
            <a:r>
              <a:rPr lang="en-US" sz="1300" dirty="0">
                <a:latin typeface="Consolas" panose="020B0609020204030204" pitchFamily="49" charset="0"/>
              </a:rPr>
              <a:t>## Generate added messages and services </a:t>
            </a:r>
          </a:p>
          <a:p>
            <a:pPr marL="0" lvl="1"/>
            <a:r>
              <a:rPr lang="en-US" sz="1300" dirty="0">
                <a:latin typeface="Consolas" panose="020B0609020204030204" pitchFamily="49" charset="0"/>
              </a:rPr>
              <a:t># </a:t>
            </a:r>
            <a:r>
              <a:rPr lang="en-US" sz="1300" dirty="0" err="1">
                <a:latin typeface="Consolas" panose="020B0609020204030204" pitchFamily="49" charset="0"/>
              </a:rPr>
              <a:t>generate_messages</a:t>
            </a:r>
            <a:r>
              <a:rPr lang="en-US" sz="1300" dirty="0">
                <a:latin typeface="Consolas" panose="020B0609020204030204" pitchFamily="49" charset="0"/>
              </a:rPr>
              <a:t>(DEPENDENCIES </a:t>
            </a:r>
            <a:r>
              <a:rPr lang="en-US" sz="1300" dirty="0" err="1">
                <a:latin typeface="Consolas" panose="020B0609020204030204" pitchFamily="49" charset="0"/>
              </a:rPr>
              <a:t>std_msgs</a:t>
            </a:r>
            <a:r>
              <a:rPr lang="en-US" sz="1300" dirty="0">
                <a:latin typeface="Consolas" panose="020B0609020204030204" pitchFamily="49" charset="0"/>
              </a:rPr>
              <a:t>)</a:t>
            </a:r>
          </a:p>
          <a:p>
            <a:pPr marL="0" lvl="1"/>
            <a:endParaRPr lang="en-US" sz="1300" dirty="0">
              <a:latin typeface="Consolas" panose="020B0609020204030204" pitchFamily="49" charset="0"/>
            </a:endParaRPr>
          </a:p>
          <a:p>
            <a:pPr marL="0" lvl="1"/>
            <a:r>
              <a:rPr lang="en-US" sz="1300" dirty="0">
                <a:latin typeface="Consolas" panose="020B0609020204030204" pitchFamily="49" charset="0"/>
              </a:rPr>
              <a:t>## Declare catkin package</a:t>
            </a:r>
          </a:p>
          <a:p>
            <a:pPr marL="0" lvl="1"/>
            <a:r>
              <a:rPr lang="en-US" sz="1300" dirty="0" err="1">
                <a:latin typeface="Consolas" panose="020B0609020204030204" pitchFamily="49" charset="0"/>
              </a:rPr>
              <a:t>catkin_package</a:t>
            </a:r>
            <a:r>
              <a:rPr lang="en-US" sz="1300" dirty="0">
                <a:latin typeface="Consolas" panose="020B0609020204030204" pitchFamily="49" charset="0"/>
              </a:rPr>
              <a:t>()</a:t>
            </a:r>
          </a:p>
          <a:p>
            <a:pPr marL="0" lvl="1"/>
            <a:endParaRPr lang="en-US" sz="1300" dirty="0">
              <a:latin typeface="Consolas" panose="020B0609020204030204" pitchFamily="49" charset="0"/>
            </a:endParaRPr>
          </a:p>
          <a:p>
            <a:pPr marL="0" lvl="1"/>
            <a:r>
              <a:rPr lang="en-US" sz="1300" dirty="0">
                <a:latin typeface="Consolas" panose="020B0609020204030204" pitchFamily="49" charset="0"/>
              </a:rPr>
              <a:t>## Specify additional locations of header files</a:t>
            </a:r>
          </a:p>
          <a:p>
            <a:pPr marL="0" lvl="1"/>
            <a:r>
              <a:rPr lang="en-US" sz="1300" dirty="0" err="1">
                <a:latin typeface="Consolas" panose="020B0609020204030204" pitchFamily="49" charset="0"/>
              </a:rPr>
              <a:t>include_directories</a:t>
            </a:r>
            <a:r>
              <a:rPr lang="en-US" sz="1300" dirty="0">
                <a:latin typeface="Consolas" panose="020B0609020204030204" pitchFamily="49" charset="0"/>
              </a:rPr>
              <a:t>(${</a:t>
            </a:r>
            <a:r>
              <a:rPr lang="en-US" sz="1300" dirty="0" err="1">
                <a:latin typeface="Consolas" panose="020B0609020204030204" pitchFamily="49" charset="0"/>
              </a:rPr>
              <a:t>catkin_INCLUDE_DIRS</a:t>
            </a:r>
            <a:r>
              <a:rPr lang="en-US" sz="1300" dirty="0">
                <a:latin typeface="Consolas" panose="020B0609020204030204" pitchFamily="49" charset="0"/>
              </a:rPr>
              <a:t>})</a:t>
            </a:r>
          </a:p>
          <a:p>
            <a:pPr marL="0" lvl="1"/>
            <a:endParaRPr lang="en-US" sz="1300" dirty="0">
              <a:latin typeface="Consolas" panose="020B0609020204030204" pitchFamily="49" charset="0"/>
            </a:endParaRPr>
          </a:p>
          <a:p>
            <a:pPr marL="0" lvl="1"/>
            <a:r>
              <a:rPr lang="en-US" sz="1300" dirty="0">
                <a:latin typeface="Consolas" panose="020B0609020204030204" pitchFamily="49" charset="0"/>
              </a:rPr>
              <a:t>## Declare a </a:t>
            </a:r>
            <a:r>
              <a:rPr lang="en-US" sz="1300" dirty="0" err="1">
                <a:latin typeface="Consolas" panose="020B0609020204030204" pitchFamily="49" charset="0"/>
              </a:rPr>
              <a:t>cpp</a:t>
            </a:r>
            <a:r>
              <a:rPr lang="en-US" sz="1300" dirty="0">
                <a:latin typeface="Consolas" panose="020B0609020204030204" pitchFamily="49" charset="0"/>
              </a:rPr>
              <a:t> executable</a:t>
            </a:r>
          </a:p>
          <a:p>
            <a:pPr marL="0" lvl="1"/>
            <a:r>
              <a:rPr lang="en-US" sz="1300" dirty="0" err="1" smtClean="0">
                <a:solidFill>
                  <a:srgbClr val="FF2D80"/>
                </a:solidFill>
                <a:latin typeface="Consolas" panose="020B0609020204030204" pitchFamily="49" charset="0"/>
              </a:rPr>
              <a:t>add_executable</a:t>
            </a:r>
            <a:r>
              <a:rPr lang="en-US" sz="1300" dirty="0" smtClean="0">
                <a:solidFill>
                  <a:srgbClr val="FF2D80"/>
                </a:solidFill>
                <a:latin typeface="Consolas" panose="020B0609020204030204" pitchFamily="49" charset="0"/>
              </a:rPr>
              <a:t>(</a:t>
            </a:r>
            <a:r>
              <a:rPr lang="en-US" sz="1300" dirty="0" err="1" smtClean="0">
                <a:solidFill>
                  <a:srgbClr val="FF2D80"/>
                </a:solidFill>
                <a:latin typeface="Consolas" panose="020B0609020204030204" pitchFamily="49" charset="0"/>
              </a:rPr>
              <a:t>hello_cpp</a:t>
            </a:r>
            <a:r>
              <a:rPr lang="en-US" sz="1300" dirty="0" smtClean="0">
                <a:solidFill>
                  <a:srgbClr val="FF2D80"/>
                </a:solidFill>
                <a:latin typeface="Consolas" panose="020B0609020204030204" pitchFamily="49" charset="0"/>
              </a:rPr>
              <a:t> </a:t>
            </a:r>
            <a:r>
              <a:rPr lang="en-US" sz="1300" dirty="0" err="1" smtClean="0">
                <a:solidFill>
                  <a:srgbClr val="FF2D80"/>
                </a:solidFill>
                <a:latin typeface="Consolas" panose="020B0609020204030204" pitchFamily="49" charset="0"/>
              </a:rPr>
              <a:t>src</a:t>
            </a:r>
            <a:r>
              <a:rPr lang="en-US" sz="1300" dirty="0" smtClean="0">
                <a:solidFill>
                  <a:srgbClr val="FF2D80"/>
                </a:solidFill>
                <a:latin typeface="Consolas" panose="020B0609020204030204" pitchFamily="49" charset="0"/>
              </a:rPr>
              <a:t>/hello_cpp.cpp</a:t>
            </a:r>
            <a:r>
              <a:rPr lang="en-US" sz="1300" dirty="0">
                <a:solidFill>
                  <a:srgbClr val="FF2D80"/>
                </a:solidFill>
                <a:latin typeface="Consolas" panose="020B0609020204030204" pitchFamily="49" charset="0"/>
              </a:rPr>
              <a:t>)</a:t>
            </a:r>
          </a:p>
          <a:p>
            <a:pPr marL="0" lvl="1"/>
            <a:endParaRPr lang="en-US" sz="1300" dirty="0">
              <a:latin typeface="Consolas" panose="020B0609020204030204" pitchFamily="49" charset="0"/>
            </a:endParaRPr>
          </a:p>
          <a:p>
            <a:pPr marL="0" lvl="1"/>
            <a:r>
              <a:rPr lang="en-US" sz="1300" dirty="0">
                <a:latin typeface="Consolas" panose="020B0609020204030204" pitchFamily="49" charset="0"/>
              </a:rPr>
              <a:t>## Specify libraries to link a library or executable target against</a:t>
            </a:r>
          </a:p>
          <a:p>
            <a:pPr marL="0" lvl="1"/>
            <a:r>
              <a:rPr lang="en-US" sz="1300" dirty="0" err="1" smtClean="0">
                <a:solidFill>
                  <a:srgbClr val="FF2D80"/>
                </a:solidFill>
                <a:latin typeface="Consolas" panose="020B0609020204030204" pitchFamily="49" charset="0"/>
              </a:rPr>
              <a:t>target_link_libraries</a:t>
            </a:r>
            <a:r>
              <a:rPr lang="en-US" sz="1300" dirty="0" smtClean="0">
                <a:solidFill>
                  <a:srgbClr val="FF2D80"/>
                </a:solidFill>
                <a:latin typeface="Consolas" panose="020B0609020204030204" pitchFamily="49" charset="0"/>
              </a:rPr>
              <a:t>(</a:t>
            </a:r>
            <a:r>
              <a:rPr lang="en-US" sz="1300" dirty="0" err="1" smtClean="0">
                <a:solidFill>
                  <a:srgbClr val="FF2D80"/>
                </a:solidFill>
                <a:latin typeface="Consolas" panose="020B0609020204030204" pitchFamily="49" charset="0"/>
              </a:rPr>
              <a:t>hello_cpp</a:t>
            </a:r>
            <a:r>
              <a:rPr lang="en-US" sz="1300" dirty="0" smtClean="0">
                <a:solidFill>
                  <a:srgbClr val="FF2D80"/>
                </a:solidFill>
                <a:latin typeface="Consolas" panose="020B0609020204030204" pitchFamily="49" charset="0"/>
              </a:rPr>
              <a:t> </a:t>
            </a:r>
            <a:r>
              <a:rPr lang="en-US" sz="1300" dirty="0">
                <a:solidFill>
                  <a:srgbClr val="FF2D80"/>
                </a:solidFill>
                <a:latin typeface="Consolas" panose="020B0609020204030204" pitchFamily="49" charset="0"/>
              </a:rPr>
              <a:t>${</a:t>
            </a:r>
            <a:r>
              <a:rPr lang="en-US" sz="1300" dirty="0" err="1">
                <a:solidFill>
                  <a:srgbClr val="FF2D80"/>
                </a:solidFill>
                <a:latin typeface="Consolas" panose="020B0609020204030204" pitchFamily="49" charset="0"/>
              </a:rPr>
              <a:t>catkin_LIBRARIES</a:t>
            </a:r>
            <a:r>
              <a:rPr lang="en-US" sz="1300" dirty="0">
                <a:solidFill>
                  <a:srgbClr val="FF2D80"/>
                </a:solidFill>
                <a:latin typeface="Consolas" panose="020B0609020204030204" pitchFamily="49" charset="0"/>
              </a:rPr>
              <a:t>})</a:t>
            </a:r>
          </a:p>
        </p:txBody>
      </p:sp>
      <p:sp>
        <p:nvSpPr>
          <p:cNvPr id="10" name="Espace réservé du contenu 2"/>
          <p:cNvSpPr>
            <a:spLocks noGrp="1"/>
          </p:cNvSpPr>
          <p:nvPr>
            <p:ph idx="1"/>
          </p:nvPr>
        </p:nvSpPr>
        <p:spPr>
          <a:xfrm>
            <a:off x="357034" y="2111024"/>
            <a:ext cx="5298392" cy="1002238"/>
          </a:xfrm>
        </p:spPr>
        <p:txBody>
          <a:bodyPr>
            <a:normAutofit/>
          </a:bodyPr>
          <a:lstStyle/>
          <a:p>
            <a:r>
              <a:rPr lang="en-US" dirty="0"/>
              <a:t>Before building your node, you should modify the CMakeLists.txt in the package</a:t>
            </a:r>
          </a:p>
          <a:p>
            <a:endParaRPr lang="en-US" dirty="0"/>
          </a:p>
        </p:txBody>
      </p:sp>
      <p:pic>
        <p:nvPicPr>
          <p:cNvPr id="6" name="Imag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94602" y="3913654"/>
            <a:ext cx="281328" cy="350696"/>
          </a:xfrm>
          <a:prstGeom prst="rect">
            <a:avLst/>
          </a:prstGeom>
        </p:spPr>
      </p:pic>
      <p:sp>
        <p:nvSpPr>
          <p:cNvPr id="7" name="ZoneTexte 6"/>
          <p:cNvSpPr txBox="1"/>
          <p:nvPr/>
        </p:nvSpPr>
        <p:spPr>
          <a:xfrm>
            <a:off x="2626741" y="3913654"/>
            <a:ext cx="1378298" cy="261610"/>
          </a:xfrm>
          <a:prstGeom prst="rect">
            <a:avLst/>
          </a:prstGeom>
          <a:noFill/>
        </p:spPr>
        <p:txBody>
          <a:bodyPr wrap="square" rtlCol="0">
            <a:spAutoFit/>
          </a:bodyPr>
          <a:lstStyle/>
          <a:p>
            <a:r>
              <a:rPr lang="fr-FR" sz="1100" dirty="0">
                <a:solidFill>
                  <a:schemeClr val="bg2">
                    <a:lumMod val="25000"/>
                  </a:schemeClr>
                </a:solidFill>
                <a:latin typeface="Consolas" panose="020B0609020204030204" pitchFamily="49" charset="0"/>
              </a:rPr>
              <a:t>Package.xml</a:t>
            </a:r>
          </a:p>
        </p:txBody>
      </p:sp>
      <p:pic>
        <p:nvPicPr>
          <p:cNvPr id="8" name="Imag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4602" y="4442532"/>
            <a:ext cx="439295" cy="355460"/>
          </a:xfrm>
          <a:prstGeom prst="rect">
            <a:avLst/>
          </a:prstGeom>
        </p:spPr>
      </p:pic>
      <p:sp>
        <p:nvSpPr>
          <p:cNvPr id="9" name="ZoneTexte 8"/>
          <p:cNvSpPr txBox="1"/>
          <p:nvPr/>
        </p:nvSpPr>
        <p:spPr>
          <a:xfrm>
            <a:off x="2241245" y="4757225"/>
            <a:ext cx="884501" cy="261610"/>
          </a:xfrm>
          <a:prstGeom prst="rect">
            <a:avLst/>
          </a:prstGeom>
          <a:noFill/>
        </p:spPr>
        <p:txBody>
          <a:bodyPr wrap="square" rtlCol="0">
            <a:spAutoFit/>
          </a:bodyPr>
          <a:lstStyle/>
          <a:p>
            <a:r>
              <a:rPr lang="fr-FR" sz="1100" dirty="0" err="1" smtClean="0">
                <a:solidFill>
                  <a:schemeClr val="bg2">
                    <a:lumMod val="25000"/>
                  </a:schemeClr>
                </a:solidFill>
                <a:latin typeface="Consolas" panose="020B0609020204030204" pitchFamily="49" charset="0"/>
              </a:rPr>
              <a:t>src</a:t>
            </a:r>
            <a:endParaRPr lang="fr-FR" sz="1100" dirty="0">
              <a:solidFill>
                <a:schemeClr val="bg2">
                  <a:lumMod val="25000"/>
                </a:schemeClr>
              </a:solidFill>
              <a:latin typeface="Consolas" panose="020B0609020204030204" pitchFamily="49" charset="0"/>
            </a:endParaRPr>
          </a:p>
        </p:txBody>
      </p:sp>
      <p:pic>
        <p:nvPicPr>
          <p:cNvPr id="11" name="Imag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0381" y="3064321"/>
            <a:ext cx="439295" cy="355460"/>
          </a:xfrm>
          <a:prstGeom prst="rect">
            <a:avLst/>
          </a:prstGeom>
        </p:spPr>
      </p:pic>
      <p:sp>
        <p:nvSpPr>
          <p:cNvPr id="12" name="ZoneTexte 11"/>
          <p:cNvSpPr txBox="1"/>
          <p:nvPr/>
        </p:nvSpPr>
        <p:spPr>
          <a:xfrm>
            <a:off x="466557" y="3430698"/>
            <a:ext cx="1460492" cy="246221"/>
          </a:xfrm>
          <a:prstGeom prst="rect">
            <a:avLst/>
          </a:prstGeom>
          <a:noFill/>
        </p:spPr>
        <p:txBody>
          <a:bodyPr wrap="square" rtlCol="0">
            <a:spAutoFit/>
          </a:bodyPr>
          <a:lstStyle/>
          <a:p>
            <a:pPr algn="r"/>
            <a:r>
              <a:rPr lang="fr-FR" sz="1000" dirty="0" err="1">
                <a:latin typeface="Consolas" panose="020B0609020204030204" pitchFamily="49" charset="0"/>
              </a:rPr>
              <a:t>beginner_tutorials</a:t>
            </a:r>
            <a:endParaRPr lang="fr-FR" sz="900" dirty="0">
              <a:solidFill>
                <a:schemeClr val="bg2">
                  <a:lumMod val="25000"/>
                </a:schemeClr>
              </a:solidFill>
              <a:latin typeface="Consolas" panose="020B0609020204030204" pitchFamily="49" charset="0"/>
            </a:endParaRPr>
          </a:p>
        </p:txBody>
      </p:sp>
      <p:cxnSp>
        <p:nvCxnSpPr>
          <p:cNvPr id="13" name="Connecteur droit 12"/>
          <p:cNvCxnSpPr/>
          <p:nvPr/>
        </p:nvCxnSpPr>
        <p:spPr>
          <a:xfrm>
            <a:off x="1927049" y="3271526"/>
            <a:ext cx="1811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Connecteur droit 13"/>
          <p:cNvCxnSpPr/>
          <p:nvPr/>
        </p:nvCxnSpPr>
        <p:spPr>
          <a:xfrm>
            <a:off x="2108201" y="3271526"/>
            <a:ext cx="0" cy="1393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a:off x="2109957" y="3599872"/>
            <a:ext cx="1373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Connecteur droit 15"/>
          <p:cNvCxnSpPr/>
          <p:nvPr/>
        </p:nvCxnSpPr>
        <p:spPr>
          <a:xfrm>
            <a:off x="2109957" y="4092748"/>
            <a:ext cx="1135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Imag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95804" y="3384776"/>
            <a:ext cx="289036" cy="358404"/>
          </a:xfrm>
          <a:prstGeom prst="rect">
            <a:avLst/>
          </a:prstGeom>
        </p:spPr>
      </p:pic>
      <p:sp>
        <p:nvSpPr>
          <p:cNvPr id="19" name="ZoneTexte 18"/>
          <p:cNvSpPr txBox="1"/>
          <p:nvPr/>
        </p:nvSpPr>
        <p:spPr>
          <a:xfrm>
            <a:off x="2650868" y="3384776"/>
            <a:ext cx="1354171" cy="261610"/>
          </a:xfrm>
          <a:prstGeom prst="rect">
            <a:avLst/>
          </a:prstGeom>
          <a:noFill/>
        </p:spPr>
        <p:txBody>
          <a:bodyPr wrap="square" rtlCol="0">
            <a:spAutoFit/>
          </a:bodyPr>
          <a:lstStyle/>
          <a:p>
            <a:r>
              <a:rPr lang="fr-FR" sz="1100" dirty="0">
                <a:solidFill>
                  <a:srgbClr val="FF2D80"/>
                </a:solidFill>
                <a:latin typeface="Consolas" panose="020B0609020204030204" pitchFamily="49" charset="0"/>
              </a:rPr>
              <a:t>CMakeLists.txt</a:t>
            </a:r>
          </a:p>
        </p:txBody>
      </p:sp>
      <p:cxnSp>
        <p:nvCxnSpPr>
          <p:cNvPr id="20" name="Connecteur droit 19"/>
          <p:cNvCxnSpPr/>
          <p:nvPr/>
        </p:nvCxnSpPr>
        <p:spPr>
          <a:xfrm>
            <a:off x="2109957" y="4664727"/>
            <a:ext cx="1135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Connecteur droit 33"/>
          <p:cNvCxnSpPr/>
          <p:nvPr/>
        </p:nvCxnSpPr>
        <p:spPr>
          <a:xfrm>
            <a:off x="2777949" y="4620262"/>
            <a:ext cx="1811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Connecteur droit 34"/>
          <p:cNvCxnSpPr/>
          <p:nvPr/>
        </p:nvCxnSpPr>
        <p:spPr>
          <a:xfrm>
            <a:off x="2959101" y="4620262"/>
            <a:ext cx="0" cy="3283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Connecteur droit 35"/>
          <p:cNvCxnSpPr/>
          <p:nvPr/>
        </p:nvCxnSpPr>
        <p:spPr>
          <a:xfrm>
            <a:off x="2960857" y="4948608"/>
            <a:ext cx="1373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Connecteur en angle 38"/>
          <p:cNvCxnSpPr>
            <a:stCxn id="19" idx="3"/>
            <a:endCxn id="5" idx="1"/>
          </p:cNvCxnSpPr>
          <p:nvPr/>
        </p:nvCxnSpPr>
        <p:spPr>
          <a:xfrm>
            <a:off x="4005039" y="3515581"/>
            <a:ext cx="2309438" cy="531199"/>
          </a:xfrm>
          <a:prstGeom prst="bentConnector3">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41" name="Image 40"/>
          <p:cNvPicPr>
            <a:picLocks noChangeAspect="1"/>
          </p:cNvPicPr>
          <p:nvPr/>
        </p:nvPicPr>
        <p:blipFill>
          <a:blip r:embed="rId5"/>
          <a:stretch>
            <a:fillRect/>
          </a:stretch>
        </p:blipFill>
        <p:spPr>
          <a:xfrm>
            <a:off x="3125747" y="4782899"/>
            <a:ext cx="262372" cy="331417"/>
          </a:xfrm>
          <a:prstGeom prst="rect">
            <a:avLst/>
          </a:prstGeom>
        </p:spPr>
      </p:pic>
      <p:sp>
        <p:nvSpPr>
          <p:cNvPr id="42" name="ZoneTexte 41"/>
          <p:cNvSpPr txBox="1"/>
          <p:nvPr/>
        </p:nvSpPr>
        <p:spPr>
          <a:xfrm>
            <a:off x="3410052" y="4836007"/>
            <a:ext cx="1403248" cy="261610"/>
          </a:xfrm>
          <a:prstGeom prst="rect">
            <a:avLst/>
          </a:prstGeom>
          <a:noFill/>
        </p:spPr>
        <p:txBody>
          <a:bodyPr wrap="square" rtlCol="0">
            <a:spAutoFit/>
          </a:bodyPr>
          <a:lstStyle/>
          <a:p>
            <a:r>
              <a:rPr lang="fr-FR" sz="1100" dirty="0" smtClean="0">
                <a:solidFill>
                  <a:schemeClr val="bg2">
                    <a:lumMod val="25000"/>
                  </a:schemeClr>
                </a:solidFill>
                <a:latin typeface="Consolas" panose="020B0609020204030204" pitchFamily="49" charset="0"/>
              </a:rPr>
              <a:t>hello_cpp.cpp</a:t>
            </a:r>
            <a:endParaRPr lang="fr-FR" sz="1100" dirty="0">
              <a:solidFill>
                <a:schemeClr val="bg2">
                  <a:lumMod val="25000"/>
                </a:schemeClr>
              </a:solidFill>
              <a:latin typeface="Consolas" panose="020B0609020204030204" pitchFamily="49" charset="0"/>
            </a:endParaRPr>
          </a:p>
        </p:txBody>
      </p:sp>
      <p:sp>
        <p:nvSpPr>
          <p:cNvPr id="43" name="Espace réservé du contenu 2"/>
          <p:cNvSpPr txBox="1">
            <a:spLocks/>
          </p:cNvSpPr>
          <p:nvPr/>
        </p:nvSpPr>
        <p:spPr>
          <a:xfrm>
            <a:off x="397626" y="1455115"/>
            <a:ext cx="4415674" cy="474933"/>
          </a:xfrm>
          <a:prstGeom prst="rect">
            <a:avLst/>
          </a:prstGeom>
        </p:spPr>
        <p:txBody>
          <a:bodyPr vert="horz" lIns="91440" tIns="45720" rIns="91440" bIns="45720" rtlCol="0">
            <a:normAutofit/>
          </a:bodyPr>
          <a:lstStyle>
            <a:lvl1pPr marL="355600" indent="-355600" algn="just" defTabSz="914400" rtl="0" eaLnBrk="1" latinLnBrk="0" hangingPunct="1">
              <a:lnSpc>
                <a:spcPct val="90000"/>
              </a:lnSpc>
              <a:spcBef>
                <a:spcPts val="1000"/>
              </a:spcBef>
              <a:buClr>
                <a:srgbClr val="15376D"/>
              </a:buClr>
              <a:buSzPct val="85000"/>
              <a:buFont typeface="Wingdings" panose="05000000000000000000" pitchFamily="2" charset="2"/>
              <a:buChar char="§"/>
              <a:defRPr lang="fr-FR" sz="2000" kern="1200" dirty="0" smtClean="0">
                <a:solidFill>
                  <a:schemeClr val="tx1"/>
                </a:solidFill>
                <a:latin typeface="Arial MT" panose="020B0604020202020204" pitchFamily="34" charset="0"/>
                <a:ea typeface="+mn-ea"/>
                <a:cs typeface="+mn-cs"/>
              </a:defRPr>
            </a:lvl1pPr>
            <a:lvl2pPr marL="787400" indent="-3429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fr-FR" sz="1600" kern="1200" dirty="0" smtClean="0">
                <a:solidFill>
                  <a:schemeClr val="tx1"/>
                </a:solidFill>
                <a:latin typeface="Arial MT"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Customizing CMakeLists.txt</a:t>
            </a:r>
            <a:endParaRPr lang="he-IL" dirty="0"/>
          </a:p>
        </p:txBody>
      </p:sp>
      <p:sp>
        <p:nvSpPr>
          <p:cNvPr id="44" name="ZoneTexte 43"/>
          <p:cNvSpPr txBox="1"/>
          <p:nvPr/>
        </p:nvSpPr>
        <p:spPr>
          <a:xfrm>
            <a:off x="748187" y="5450256"/>
            <a:ext cx="5124450" cy="369332"/>
          </a:xfrm>
          <a:prstGeom prst="rect">
            <a:avLst/>
          </a:prstGeom>
          <a:noFill/>
        </p:spPr>
        <p:txBody>
          <a:bodyPr wrap="square" rtlCol="0">
            <a:spAutoFit/>
          </a:bodyPr>
          <a:lstStyle/>
          <a:p>
            <a:r>
              <a:rPr lang="en-US" dirty="0"/>
              <a:t>specifies the executable to be created after the build</a:t>
            </a:r>
            <a:endParaRPr lang="fr-FR" dirty="0"/>
          </a:p>
        </p:txBody>
      </p:sp>
      <p:cxnSp>
        <p:nvCxnSpPr>
          <p:cNvPr id="46" name="Connecteur en angle 45"/>
          <p:cNvCxnSpPr/>
          <p:nvPr/>
        </p:nvCxnSpPr>
        <p:spPr>
          <a:xfrm>
            <a:off x="5817382" y="5640937"/>
            <a:ext cx="544122" cy="92956"/>
          </a:xfrm>
          <a:prstGeom prst="bentConnector3">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7" name="ZoneTexte 46"/>
          <p:cNvSpPr txBox="1"/>
          <p:nvPr/>
        </p:nvSpPr>
        <p:spPr>
          <a:xfrm>
            <a:off x="730074" y="6204594"/>
            <a:ext cx="5124450" cy="369332"/>
          </a:xfrm>
          <a:prstGeom prst="rect">
            <a:avLst/>
          </a:prstGeom>
          <a:noFill/>
        </p:spPr>
        <p:txBody>
          <a:bodyPr wrap="square" rtlCol="0">
            <a:spAutoFit/>
          </a:bodyPr>
          <a:lstStyle/>
          <a:p>
            <a:pPr algn="r"/>
            <a:r>
              <a:rPr lang="en-US" dirty="0"/>
              <a:t>links libraries and executables</a:t>
            </a:r>
            <a:endParaRPr lang="fr-FR" dirty="0"/>
          </a:p>
        </p:txBody>
      </p:sp>
      <p:cxnSp>
        <p:nvCxnSpPr>
          <p:cNvPr id="48" name="Connecteur en angle 47"/>
          <p:cNvCxnSpPr/>
          <p:nvPr/>
        </p:nvCxnSpPr>
        <p:spPr>
          <a:xfrm>
            <a:off x="5813885" y="6397230"/>
            <a:ext cx="544122" cy="92956"/>
          </a:xfrm>
          <a:prstGeom prst="bentConnector3">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21345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Building first </a:t>
            </a:r>
            <a:r>
              <a:rPr lang="fr-FR" dirty="0" err="1"/>
              <a:t>node</a:t>
            </a:r>
            <a:r>
              <a:rPr lang="fr-FR" dirty="0"/>
              <a:t> </a:t>
            </a:r>
            <a:r>
              <a:rPr lang="fr-FR" i="1" dirty="0"/>
              <a:t>Hello World (C++)</a:t>
            </a:r>
          </a:p>
        </p:txBody>
      </p:sp>
      <p:sp>
        <p:nvSpPr>
          <p:cNvPr id="17" name="Espace réservé du numéro de diapositive 16"/>
          <p:cNvSpPr>
            <a:spLocks noGrp="1"/>
          </p:cNvSpPr>
          <p:nvPr>
            <p:ph type="sldNum" sz="quarter" idx="12"/>
          </p:nvPr>
        </p:nvSpPr>
        <p:spPr/>
        <p:txBody>
          <a:bodyPr/>
          <a:lstStyle/>
          <a:p>
            <a:fld id="{7C59E55F-A350-4989-9404-8411324CBBDC}" type="slidenum">
              <a:rPr lang="fr-FR" smtClean="0"/>
              <a:pPr/>
              <a:t>6</a:t>
            </a:fld>
            <a:endParaRPr lang="fr-FR" dirty="0"/>
          </a:p>
        </p:txBody>
      </p:sp>
      <p:sp>
        <p:nvSpPr>
          <p:cNvPr id="5" name="ZoneTexte 4"/>
          <p:cNvSpPr txBox="1"/>
          <p:nvPr/>
        </p:nvSpPr>
        <p:spPr>
          <a:xfrm>
            <a:off x="6314477" y="1829380"/>
            <a:ext cx="5610823" cy="4693593"/>
          </a:xfrm>
          <a:prstGeom prst="rect">
            <a:avLst/>
          </a:prstGeom>
          <a:solidFill>
            <a:srgbClr val="F3F5F7"/>
          </a:solidFill>
          <a:ln>
            <a:solidFill>
              <a:srgbClr val="B4C2D0"/>
            </a:solidFill>
          </a:ln>
        </p:spPr>
        <p:txBody>
          <a:bodyPr wrap="square" rtlCol="0">
            <a:spAutoFit/>
          </a:bodyPr>
          <a:lstStyle/>
          <a:p>
            <a:pPr marL="0" lvl="1"/>
            <a:r>
              <a:rPr lang="en-US" sz="1300" dirty="0">
                <a:latin typeface="Consolas" panose="020B0609020204030204" pitchFamily="49" charset="0"/>
              </a:rPr>
              <a:t>&lt;?xml version="1.0"?&gt;</a:t>
            </a:r>
          </a:p>
          <a:p>
            <a:pPr marL="0" lvl="1"/>
            <a:endParaRPr lang="en-US" sz="1300" dirty="0">
              <a:latin typeface="Consolas" panose="020B0609020204030204" pitchFamily="49" charset="0"/>
            </a:endParaRPr>
          </a:p>
          <a:p>
            <a:pPr marL="0" lvl="1"/>
            <a:r>
              <a:rPr lang="en-US" sz="1300" dirty="0">
                <a:latin typeface="Consolas" panose="020B0609020204030204" pitchFamily="49" charset="0"/>
              </a:rPr>
              <a:t>&lt;package format="2"&gt;</a:t>
            </a:r>
          </a:p>
          <a:p>
            <a:pPr marL="0" lvl="1"/>
            <a:r>
              <a:rPr lang="en-US" sz="1300" dirty="0">
                <a:latin typeface="Consolas" panose="020B0609020204030204" pitchFamily="49" charset="0"/>
              </a:rPr>
              <a:t>  &lt;name&gt;</a:t>
            </a:r>
            <a:r>
              <a:rPr lang="en-US" sz="1300" dirty="0" err="1">
                <a:latin typeface="Consolas" panose="020B0609020204030204" pitchFamily="49" charset="0"/>
              </a:rPr>
              <a:t>beginner_tutorials</a:t>
            </a:r>
            <a:r>
              <a:rPr lang="en-US" sz="1300" dirty="0">
                <a:latin typeface="Consolas" panose="020B0609020204030204" pitchFamily="49" charset="0"/>
              </a:rPr>
              <a:t>&lt;/name&gt;</a:t>
            </a:r>
          </a:p>
          <a:p>
            <a:pPr marL="0" lvl="1"/>
            <a:r>
              <a:rPr lang="en-US" sz="1300" dirty="0">
                <a:latin typeface="Consolas" panose="020B0609020204030204" pitchFamily="49" charset="0"/>
              </a:rPr>
              <a:t>  &lt;version&gt;0.1.0&lt;/version&gt;</a:t>
            </a:r>
          </a:p>
          <a:p>
            <a:pPr marL="0" lvl="1"/>
            <a:r>
              <a:rPr lang="en-US" sz="1300" dirty="0">
                <a:latin typeface="Consolas" panose="020B0609020204030204" pitchFamily="49" charset="0"/>
              </a:rPr>
              <a:t>  &lt;description&gt;The </a:t>
            </a:r>
            <a:r>
              <a:rPr lang="en-US" sz="1300" dirty="0" err="1">
                <a:latin typeface="Consolas" panose="020B0609020204030204" pitchFamily="49" charset="0"/>
              </a:rPr>
              <a:t>beginner_tutorials</a:t>
            </a:r>
            <a:r>
              <a:rPr lang="en-US" sz="1300" dirty="0">
                <a:latin typeface="Consolas" panose="020B0609020204030204" pitchFamily="49" charset="0"/>
              </a:rPr>
              <a:t> package&lt;/description&gt;</a:t>
            </a:r>
          </a:p>
          <a:p>
            <a:pPr marL="0" lvl="1"/>
            <a:endParaRPr lang="en-US" sz="1300" dirty="0">
              <a:latin typeface="Consolas" panose="020B0609020204030204" pitchFamily="49" charset="0"/>
            </a:endParaRPr>
          </a:p>
          <a:p>
            <a:pPr marL="0" lvl="1"/>
            <a:r>
              <a:rPr lang="en-US" sz="1300" dirty="0">
                <a:latin typeface="Consolas" panose="020B0609020204030204" pitchFamily="49" charset="0"/>
              </a:rPr>
              <a:t>  &lt;maintainer email=“</a:t>
            </a:r>
            <a:r>
              <a:rPr lang="en-US" sz="1200" dirty="0">
                <a:latin typeface="Consolas" panose="020B0609020204030204" pitchFamily="49" charset="0"/>
              </a:rPr>
              <a:t>luc@univ-smb.fr</a:t>
            </a:r>
            <a:r>
              <a:rPr lang="en-US" sz="1300" dirty="0">
                <a:latin typeface="Consolas" panose="020B0609020204030204" pitchFamily="49" charset="0"/>
              </a:rPr>
              <a:t>"&gt;Luc Mare&lt;/maintainer&gt;</a:t>
            </a:r>
          </a:p>
          <a:p>
            <a:pPr marL="0" lvl="1"/>
            <a:r>
              <a:rPr lang="en-US" sz="1300" dirty="0">
                <a:latin typeface="Consolas" panose="020B0609020204030204" pitchFamily="49" charset="0"/>
              </a:rPr>
              <a:t>  &lt;license&gt;BSD&lt;/license&gt;</a:t>
            </a:r>
          </a:p>
          <a:p>
            <a:pPr marL="0" lvl="1"/>
            <a:r>
              <a:rPr lang="en-US" sz="1300" dirty="0">
                <a:latin typeface="Consolas" panose="020B0609020204030204" pitchFamily="49" charset="0"/>
              </a:rPr>
              <a:t>  &lt;</a:t>
            </a:r>
            <a:r>
              <a:rPr lang="en-US" sz="1300" dirty="0" err="1">
                <a:latin typeface="Consolas" panose="020B0609020204030204" pitchFamily="49" charset="0"/>
              </a:rPr>
              <a:t>url</a:t>
            </a:r>
            <a:r>
              <a:rPr lang="en-US" sz="1300" dirty="0">
                <a:latin typeface="Consolas" panose="020B0609020204030204" pitchFamily="49" charset="0"/>
              </a:rPr>
              <a:t> type</a:t>
            </a:r>
            <a:r>
              <a:rPr lang="en-US" sz="1100" dirty="0">
                <a:latin typeface="Consolas" panose="020B0609020204030204" pitchFamily="49" charset="0"/>
              </a:rPr>
              <a:t>="website"&gt;http://wiki.ros.org/beginner_tutorials</a:t>
            </a:r>
            <a:r>
              <a:rPr lang="en-US" sz="1300" dirty="0">
                <a:latin typeface="Consolas" panose="020B0609020204030204" pitchFamily="49" charset="0"/>
              </a:rPr>
              <a:t>&lt;/url&gt;</a:t>
            </a:r>
          </a:p>
          <a:p>
            <a:pPr marL="0" lvl="1"/>
            <a:r>
              <a:rPr lang="en-US" sz="1300" dirty="0">
                <a:latin typeface="Consolas" panose="020B0609020204030204" pitchFamily="49" charset="0"/>
              </a:rPr>
              <a:t>  &lt;author email=“luc@univ-smb.fr"&gt;Luc </a:t>
            </a:r>
            <a:r>
              <a:rPr lang="en-US" sz="1300" dirty="0" err="1">
                <a:latin typeface="Consolas" panose="020B0609020204030204" pitchFamily="49" charset="0"/>
              </a:rPr>
              <a:t>Marechal</a:t>
            </a:r>
            <a:r>
              <a:rPr lang="en-US" sz="1300" dirty="0">
                <a:latin typeface="Consolas" panose="020B0609020204030204" pitchFamily="49" charset="0"/>
              </a:rPr>
              <a:t>&lt;/author&gt;</a:t>
            </a:r>
          </a:p>
          <a:p>
            <a:pPr marL="0" lvl="1"/>
            <a:endParaRPr lang="en-US" sz="1300" dirty="0">
              <a:latin typeface="Consolas" panose="020B0609020204030204" pitchFamily="49" charset="0"/>
            </a:endParaRPr>
          </a:p>
          <a:p>
            <a:pPr marL="0" lvl="1"/>
            <a:r>
              <a:rPr lang="en-US" sz="1300" dirty="0">
                <a:latin typeface="Consolas" panose="020B0609020204030204" pitchFamily="49" charset="0"/>
              </a:rPr>
              <a:t>  &lt;</a:t>
            </a:r>
            <a:r>
              <a:rPr lang="en-US" sz="1300" dirty="0" err="1">
                <a:latin typeface="Consolas" panose="020B0609020204030204" pitchFamily="49" charset="0"/>
              </a:rPr>
              <a:t>buildtool_depend</a:t>
            </a:r>
            <a:r>
              <a:rPr lang="en-US" sz="1300" dirty="0">
                <a:latin typeface="Consolas" panose="020B0609020204030204" pitchFamily="49" charset="0"/>
              </a:rPr>
              <a:t>&gt;catkin&lt;/</a:t>
            </a:r>
            <a:r>
              <a:rPr lang="en-US" sz="1300" dirty="0" err="1">
                <a:latin typeface="Consolas" panose="020B0609020204030204" pitchFamily="49" charset="0"/>
              </a:rPr>
              <a:t>buildtool_depend</a:t>
            </a:r>
            <a:r>
              <a:rPr lang="en-US" sz="1300" dirty="0">
                <a:latin typeface="Consolas" panose="020B0609020204030204" pitchFamily="49" charset="0"/>
              </a:rPr>
              <a:t>&gt;</a:t>
            </a:r>
          </a:p>
          <a:p>
            <a:pPr marL="0" lvl="1"/>
            <a:endParaRPr lang="en-US" sz="1300" dirty="0">
              <a:latin typeface="Consolas" panose="020B0609020204030204" pitchFamily="49" charset="0"/>
            </a:endParaRPr>
          </a:p>
          <a:p>
            <a:pPr marL="0" lvl="1"/>
            <a:r>
              <a:rPr lang="en-US" sz="1300" dirty="0">
                <a:solidFill>
                  <a:srgbClr val="FF2D80"/>
                </a:solidFill>
                <a:latin typeface="Consolas" panose="020B0609020204030204" pitchFamily="49" charset="0"/>
              </a:rPr>
              <a:t>  &lt;</a:t>
            </a:r>
            <a:r>
              <a:rPr lang="en-US" sz="1300" dirty="0" err="1">
                <a:solidFill>
                  <a:srgbClr val="FF2D80"/>
                </a:solidFill>
                <a:latin typeface="Consolas" panose="020B0609020204030204" pitchFamily="49" charset="0"/>
              </a:rPr>
              <a:t>build_depend</a:t>
            </a:r>
            <a:r>
              <a:rPr lang="en-US" sz="1300" dirty="0">
                <a:solidFill>
                  <a:srgbClr val="FF2D80"/>
                </a:solidFill>
                <a:latin typeface="Consolas" panose="020B0609020204030204" pitchFamily="49" charset="0"/>
              </a:rPr>
              <a:t>&gt;</a:t>
            </a:r>
            <a:r>
              <a:rPr lang="en-US" sz="1300" dirty="0" err="1">
                <a:solidFill>
                  <a:srgbClr val="FF2D80"/>
                </a:solidFill>
                <a:latin typeface="Consolas" panose="020B0609020204030204" pitchFamily="49" charset="0"/>
              </a:rPr>
              <a:t>roscpp</a:t>
            </a:r>
            <a:r>
              <a:rPr lang="en-US" sz="1300" dirty="0">
                <a:solidFill>
                  <a:srgbClr val="FF2D80"/>
                </a:solidFill>
                <a:latin typeface="Consolas" panose="020B0609020204030204" pitchFamily="49" charset="0"/>
              </a:rPr>
              <a:t>&lt;/</a:t>
            </a:r>
            <a:r>
              <a:rPr lang="en-US" sz="1300" dirty="0" err="1">
                <a:solidFill>
                  <a:srgbClr val="FF2D80"/>
                </a:solidFill>
                <a:latin typeface="Consolas" panose="020B0609020204030204" pitchFamily="49" charset="0"/>
              </a:rPr>
              <a:t>build_depend</a:t>
            </a:r>
            <a:r>
              <a:rPr lang="en-US" sz="1300" dirty="0">
                <a:solidFill>
                  <a:srgbClr val="FF2D80"/>
                </a:solidFill>
                <a:latin typeface="Consolas" panose="020B0609020204030204" pitchFamily="49" charset="0"/>
              </a:rPr>
              <a:t>&gt;</a:t>
            </a:r>
          </a:p>
          <a:p>
            <a:pPr marL="0" lvl="1"/>
            <a:r>
              <a:rPr lang="en-US" sz="1300" dirty="0">
                <a:solidFill>
                  <a:srgbClr val="FF2D80"/>
                </a:solidFill>
                <a:latin typeface="Consolas" panose="020B0609020204030204" pitchFamily="49" charset="0"/>
              </a:rPr>
              <a:t>  &lt;</a:t>
            </a:r>
            <a:r>
              <a:rPr lang="en-US" sz="1300" dirty="0" err="1">
                <a:solidFill>
                  <a:srgbClr val="FF2D80"/>
                </a:solidFill>
                <a:latin typeface="Consolas" panose="020B0609020204030204" pitchFamily="49" charset="0"/>
              </a:rPr>
              <a:t>build_depend</a:t>
            </a:r>
            <a:r>
              <a:rPr lang="en-US" sz="1300" dirty="0">
                <a:solidFill>
                  <a:srgbClr val="FF2D80"/>
                </a:solidFill>
                <a:latin typeface="Consolas" panose="020B0609020204030204" pitchFamily="49" charset="0"/>
              </a:rPr>
              <a:t>&gt;</a:t>
            </a:r>
            <a:r>
              <a:rPr lang="en-US" sz="1300" dirty="0" err="1">
                <a:solidFill>
                  <a:srgbClr val="FF2D80"/>
                </a:solidFill>
                <a:latin typeface="Consolas" panose="020B0609020204030204" pitchFamily="49" charset="0"/>
              </a:rPr>
              <a:t>rospy</a:t>
            </a:r>
            <a:r>
              <a:rPr lang="en-US" sz="1300" dirty="0">
                <a:solidFill>
                  <a:srgbClr val="FF2D80"/>
                </a:solidFill>
                <a:latin typeface="Consolas" panose="020B0609020204030204" pitchFamily="49" charset="0"/>
              </a:rPr>
              <a:t>&lt;/</a:t>
            </a:r>
            <a:r>
              <a:rPr lang="en-US" sz="1300" dirty="0" err="1">
                <a:solidFill>
                  <a:srgbClr val="FF2D80"/>
                </a:solidFill>
                <a:latin typeface="Consolas" panose="020B0609020204030204" pitchFamily="49" charset="0"/>
              </a:rPr>
              <a:t>build_depend</a:t>
            </a:r>
            <a:r>
              <a:rPr lang="en-US" sz="1300" dirty="0">
                <a:solidFill>
                  <a:srgbClr val="FF2D80"/>
                </a:solidFill>
                <a:latin typeface="Consolas" panose="020B0609020204030204" pitchFamily="49" charset="0"/>
              </a:rPr>
              <a:t>&gt;</a:t>
            </a:r>
          </a:p>
          <a:p>
            <a:pPr marL="0" lvl="1"/>
            <a:r>
              <a:rPr lang="en-US" sz="1300" dirty="0">
                <a:solidFill>
                  <a:srgbClr val="FF2D80"/>
                </a:solidFill>
                <a:latin typeface="Consolas" panose="020B0609020204030204" pitchFamily="49" charset="0"/>
              </a:rPr>
              <a:t>  &lt;</a:t>
            </a:r>
            <a:r>
              <a:rPr lang="en-US" sz="1300" dirty="0" err="1">
                <a:solidFill>
                  <a:srgbClr val="FF2D80"/>
                </a:solidFill>
                <a:latin typeface="Consolas" panose="020B0609020204030204" pitchFamily="49" charset="0"/>
              </a:rPr>
              <a:t>build_depend</a:t>
            </a:r>
            <a:r>
              <a:rPr lang="en-US" sz="1300" dirty="0">
                <a:solidFill>
                  <a:srgbClr val="FF2D80"/>
                </a:solidFill>
                <a:latin typeface="Consolas" panose="020B0609020204030204" pitchFamily="49" charset="0"/>
              </a:rPr>
              <a:t>&gt;</a:t>
            </a:r>
            <a:r>
              <a:rPr lang="en-US" sz="1300" dirty="0" err="1">
                <a:solidFill>
                  <a:srgbClr val="FF2D80"/>
                </a:solidFill>
                <a:latin typeface="Consolas" panose="020B0609020204030204" pitchFamily="49" charset="0"/>
              </a:rPr>
              <a:t>std_msgs</a:t>
            </a:r>
            <a:r>
              <a:rPr lang="en-US" sz="1300" dirty="0">
                <a:solidFill>
                  <a:srgbClr val="FF2D80"/>
                </a:solidFill>
                <a:latin typeface="Consolas" panose="020B0609020204030204" pitchFamily="49" charset="0"/>
              </a:rPr>
              <a:t>&lt;/</a:t>
            </a:r>
            <a:r>
              <a:rPr lang="en-US" sz="1300" dirty="0" err="1">
                <a:solidFill>
                  <a:srgbClr val="FF2D80"/>
                </a:solidFill>
                <a:latin typeface="Consolas" panose="020B0609020204030204" pitchFamily="49" charset="0"/>
              </a:rPr>
              <a:t>build_depend</a:t>
            </a:r>
            <a:r>
              <a:rPr lang="en-US" sz="1300" dirty="0">
                <a:solidFill>
                  <a:srgbClr val="FF2D80"/>
                </a:solidFill>
                <a:latin typeface="Consolas" panose="020B0609020204030204" pitchFamily="49" charset="0"/>
              </a:rPr>
              <a:t>&gt;</a:t>
            </a:r>
          </a:p>
          <a:p>
            <a:pPr marL="0" lvl="1"/>
            <a:endParaRPr lang="en-US" sz="1300" dirty="0">
              <a:solidFill>
                <a:srgbClr val="FF2D80"/>
              </a:solidFill>
              <a:latin typeface="Consolas" panose="020B0609020204030204" pitchFamily="49" charset="0"/>
            </a:endParaRPr>
          </a:p>
          <a:p>
            <a:pPr marL="0" lvl="1"/>
            <a:r>
              <a:rPr lang="en-US" sz="1300" dirty="0">
                <a:solidFill>
                  <a:srgbClr val="FF2D80"/>
                </a:solidFill>
                <a:latin typeface="Consolas" panose="020B0609020204030204" pitchFamily="49" charset="0"/>
              </a:rPr>
              <a:t>  &lt;</a:t>
            </a:r>
            <a:r>
              <a:rPr lang="en-US" sz="1300" dirty="0" err="1">
                <a:solidFill>
                  <a:srgbClr val="FF2D80"/>
                </a:solidFill>
                <a:latin typeface="Consolas" panose="020B0609020204030204" pitchFamily="49" charset="0"/>
              </a:rPr>
              <a:t>exec_depend</a:t>
            </a:r>
            <a:r>
              <a:rPr lang="en-US" sz="1300" dirty="0">
                <a:solidFill>
                  <a:srgbClr val="FF2D80"/>
                </a:solidFill>
                <a:latin typeface="Consolas" panose="020B0609020204030204" pitchFamily="49" charset="0"/>
              </a:rPr>
              <a:t>&gt;</a:t>
            </a:r>
            <a:r>
              <a:rPr lang="en-US" sz="1300" dirty="0" err="1">
                <a:solidFill>
                  <a:srgbClr val="FF2D80"/>
                </a:solidFill>
                <a:latin typeface="Consolas" panose="020B0609020204030204" pitchFamily="49" charset="0"/>
              </a:rPr>
              <a:t>roscpp</a:t>
            </a:r>
            <a:r>
              <a:rPr lang="en-US" sz="1300" dirty="0">
                <a:solidFill>
                  <a:srgbClr val="FF2D80"/>
                </a:solidFill>
                <a:latin typeface="Consolas" panose="020B0609020204030204" pitchFamily="49" charset="0"/>
              </a:rPr>
              <a:t>&lt;/</a:t>
            </a:r>
            <a:r>
              <a:rPr lang="en-US" sz="1300" dirty="0" err="1">
                <a:solidFill>
                  <a:srgbClr val="FF2D80"/>
                </a:solidFill>
                <a:latin typeface="Consolas" panose="020B0609020204030204" pitchFamily="49" charset="0"/>
              </a:rPr>
              <a:t>exec_depend</a:t>
            </a:r>
            <a:r>
              <a:rPr lang="en-US" sz="1300" dirty="0">
                <a:solidFill>
                  <a:srgbClr val="FF2D80"/>
                </a:solidFill>
                <a:latin typeface="Consolas" panose="020B0609020204030204" pitchFamily="49" charset="0"/>
              </a:rPr>
              <a:t>&gt;</a:t>
            </a:r>
          </a:p>
          <a:p>
            <a:pPr marL="0" lvl="1"/>
            <a:r>
              <a:rPr lang="en-US" sz="1300" dirty="0">
                <a:solidFill>
                  <a:srgbClr val="FF2D80"/>
                </a:solidFill>
                <a:latin typeface="Consolas" panose="020B0609020204030204" pitchFamily="49" charset="0"/>
              </a:rPr>
              <a:t>  &lt;</a:t>
            </a:r>
            <a:r>
              <a:rPr lang="en-US" sz="1300" dirty="0" err="1">
                <a:solidFill>
                  <a:srgbClr val="FF2D80"/>
                </a:solidFill>
                <a:latin typeface="Consolas" panose="020B0609020204030204" pitchFamily="49" charset="0"/>
              </a:rPr>
              <a:t>exec_depend</a:t>
            </a:r>
            <a:r>
              <a:rPr lang="en-US" sz="1300" dirty="0">
                <a:solidFill>
                  <a:srgbClr val="FF2D80"/>
                </a:solidFill>
                <a:latin typeface="Consolas" panose="020B0609020204030204" pitchFamily="49" charset="0"/>
              </a:rPr>
              <a:t>&gt;</a:t>
            </a:r>
            <a:r>
              <a:rPr lang="en-US" sz="1300" dirty="0" err="1">
                <a:solidFill>
                  <a:srgbClr val="FF2D80"/>
                </a:solidFill>
                <a:latin typeface="Consolas" panose="020B0609020204030204" pitchFamily="49" charset="0"/>
              </a:rPr>
              <a:t>rospy</a:t>
            </a:r>
            <a:r>
              <a:rPr lang="en-US" sz="1300" dirty="0">
                <a:solidFill>
                  <a:srgbClr val="FF2D80"/>
                </a:solidFill>
                <a:latin typeface="Consolas" panose="020B0609020204030204" pitchFamily="49" charset="0"/>
              </a:rPr>
              <a:t>&lt;/</a:t>
            </a:r>
            <a:r>
              <a:rPr lang="en-US" sz="1300" dirty="0" err="1">
                <a:solidFill>
                  <a:srgbClr val="FF2D80"/>
                </a:solidFill>
                <a:latin typeface="Consolas" panose="020B0609020204030204" pitchFamily="49" charset="0"/>
              </a:rPr>
              <a:t>exec_depend</a:t>
            </a:r>
            <a:r>
              <a:rPr lang="en-US" sz="1300" dirty="0">
                <a:solidFill>
                  <a:srgbClr val="FF2D80"/>
                </a:solidFill>
                <a:latin typeface="Consolas" panose="020B0609020204030204" pitchFamily="49" charset="0"/>
              </a:rPr>
              <a:t>&gt;</a:t>
            </a:r>
          </a:p>
          <a:p>
            <a:pPr marL="0" lvl="1"/>
            <a:r>
              <a:rPr lang="en-US" sz="1300" dirty="0">
                <a:solidFill>
                  <a:srgbClr val="FF2D80"/>
                </a:solidFill>
                <a:latin typeface="Consolas" panose="020B0609020204030204" pitchFamily="49" charset="0"/>
              </a:rPr>
              <a:t>  &lt;</a:t>
            </a:r>
            <a:r>
              <a:rPr lang="en-US" sz="1300" dirty="0" err="1">
                <a:solidFill>
                  <a:srgbClr val="FF2D80"/>
                </a:solidFill>
                <a:latin typeface="Consolas" panose="020B0609020204030204" pitchFamily="49" charset="0"/>
              </a:rPr>
              <a:t>exec_depend</a:t>
            </a:r>
            <a:r>
              <a:rPr lang="en-US" sz="1300" dirty="0">
                <a:solidFill>
                  <a:srgbClr val="FF2D80"/>
                </a:solidFill>
                <a:latin typeface="Consolas" panose="020B0609020204030204" pitchFamily="49" charset="0"/>
              </a:rPr>
              <a:t>&gt;</a:t>
            </a:r>
            <a:r>
              <a:rPr lang="en-US" sz="1300" dirty="0" err="1">
                <a:solidFill>
                  <a:srgbClr val="FF2D80"/>
                </a:solidFill>
                <a:latin typeface="Consolas" panose="020B0609020204030204" pitchFamily="49" charset="0"/>
              </a:rPr>
              <a:t>std_msgs</a:t>
            </a:r>
            <a:r>
              <a:rPr lang="en-US" sz="1300" dirty="0">
                <a:solidFill>
                  <a:srgbClr val="FF2D80"/>
                </a:solidFill>
                <a:latin typeface="Consolas" panose="020B0609020204030204" pitchFamily="49" charset="0"/>
              </a:rPr>
              <a:t>&lt;/</a:t>
            </a:r>
            <a:r>
              <a:rPr lang="en-US" sz="1300" dirty="0" err="1">
                <a:solidFill>
                  <a:srgbClr val="FF2D80"/>
                </a:solidFill>
                <a:latin typeface="Consolas" panose="020B0609020204030204" pitchFamily="49" charset="0"/>
              </a:rPr>
              <a:t>exec_depend</a:t>
            </a:r>
            <a:r>
              <a:rPr lang="en-US" sz="1300" dirty="0">
                <a:solidFill>
                  <a:srgbClr val="FF2D80"/>
                </a:solidFill>
                <a:latin typeface="Consolas" panose="020B0609020204030204" pitchFamily="49" charset="0"/>
              </a:rPr>
              <a:t>&gt;</a:t>
            </a:r>
          </a:p>
          <a:p>
            <a:pPr marL="0" lvl="1"/>
            <a:endParaRPr lang="en-US" sz="1300" dirty="0">
              <a:latin typeface="Consolas" panose="020B0609020204030204" pitchFamily="49" charset="0"/>
            </a:endParaRPr>
          </a:p>
          <a:p>
            <a:pPr marL="0" lvl="1"/>
            <a:r>
              <a:rPr lang="en-US" sz="1300" dirty="0">
                <a:latin typeface="Consolas" panose="020B0609020204030204" pitchFamily="49" charset="0"/>
              </a:rPr>
              <a:t>&lt;/package&gt;</a:t>
            </a:r>
            <a:endParaRPr lang="en-US" sz="1300" dirty="0">
              <a:solidFill>
                <a:srgbClr val="FF0000"/>
              </a:solidFill>
              <a:latin typeface="Consolas" panose="020B0609020204030204" pitchFamily="49" charset="0"/>
            </a:endParaRPr>
          </a:p>
        </p:txBody>
      </p:sp>
      <p:sp>
        <p:nvSpPr>
          <p:cNvPr id="10" name="Espace réservé du contenu 2"/>
          <p:cNvSpPr>
            <a:spLocks noGrp="1"/>
          </p:cNvSpPr>
          <p:nvPr>
            <p:ph idx="1"/>
          </p:nvPr>
        </p:nvSpPr>
        <p:spPr>
          <a:xfrm>
            <a:off x="357034" y="2111024"/>
            <a:ext cx="5298392" cy="1002238"/>
          </a:xfrm>
        </p:spPr>
        <p:txBody>
          <a:bodyPr>
            <a:normAutofit/>
          </a:bodyPr>
          <a:lstStyle/>
          <a:p>
            <a:r>
              <a:rPr lang="en-US" dirty="0"/>
              <a:t>Before building your node, you should modify the generated package.xml in the package</a:t>
            </a:r>
          </a:p>
          <a:p>
            <a:endParaRPr lang="en-US" dirty="0"/>
          </a:p>
        </p:txBody>
      </p:sp>
      <p:pic>
        <p:nvPicPr>
          <p:cNvPr id="6" name="Imag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902" y="4361329"/>
            <a:ext cx="281328" cy="350696"/>
          </a:xfrm>
          <a:prstGeom prst="rect">
            <a:avLst/>
          </a:prstGeom>
        </p:spPr>
      </p:pic>
      <p:sp>
        <p:nvSpPr>
          <p:cNvPr id="7" name="ZoneTexte 6"/>
          <p:cNvSpPr txBox="1"/>
          <p:nvPr/>
        </p:nvSpPr>
        <p:spPr>
          <a:xfrm>
            <a:off x="3122041" y="4361329"/>
            <a:ext cx="1097947" cy="261610"/>
          </a:xfrm>
          <a:prstGeom prst="rect">
            <a:avLst/>
          </a:prstGeom>
          <a:noFill/>
        </p:spPr>
        <p:txBody>
          <a:bodyPr wrap="square" rtlCol="0">
            <a:spAutoFit/>
          </a:bodyPr>
          <a:lstStyle/>
          <a:p>
            <a:r>
              <a:rPr lang="fr-FR" sz="1100" dirty="0">
                <a:solidFill>
                  <a:srgbClr val="FF2D80"/>
                </a:solidFill>
                <a:latin typeface="Consolas" panose="020B0609020204030204" pitchFamily="49" charset="0"/>
              </a:rPr>
              <a:t>Package.xml</a:t>
            </a:r>
          </a:p>
        </p:txBody>
      </p:sp>
      <p:pic>
        <p:nvPicPr>
          <p:cNvPr id="8" name="Imag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9902" y="4890207"/>
            <a:ext cx="439295" cy="355460"/>
          </a:xfrm>
          <a:prstGeom prst="rect">
            <a:avLst/>
          </a:prstGeom>
        </p:spPr>
      </p:pic>
      <p:sp>
        <p:nvSpPr>
          <p:cNvPr id="9" name="ZoneTexte 8"/>
          <p:cNvSpPr txBox="1"/>
          <p:nvPr/>
        </p:nvSpPr>
        <p:spPr>
          <a:xfrm>
            <a:off x="2736545" y="5204900"/>
            <a:ext cx="739789" cy="261610"/>
          </a:xfrm>
          <a:prstGeom prst="rect">
            <a:avLst/>
          </a:prstGeom>
          <a:noFill/>
        </p:spPr>
        <p:txBody>
          <a:bodyPr wrap="square" rtlCol="0">
            <a:spAutoFit/>
          </a:bodyPr>
          <a:lstStyle/>
          <a:p>
            <a:r>
              <a:rPr lang="fr-FR" sz="1100" dirty="0" err="1" smtClean="0">
                <a:solidFill>
                  <a:schemeClr val="bg2">
                    <a:lumMod val="25000"/>
                  </a:schemeClr>
                </a:solidFill>
                <a:latin typeface="Consolas" panose="020B0609020204030204" pitchFamily="49" charset="0"/>
              </a:rPr>
              <a:t>src</a:t>
            </a:r>
            <a:endParaRPr lang="fr-FR" sz="1100" dirty="0">
              <a:solidFill>
                <a:schemeClr val="bg2">
                  <a:lumMod val="25000"/>
                </a:schemeClr>
              </a:solidFill>
              <a:latin typeface="Consolas" panose="020B0609020204030204" pitchFamily="49" charset="0"/>
            </a:endParaRPr>
          </a:p>
        </p:txBody>
      </p:sp>
      <p:pic>
        <p:nvPicPr>
          <p:cNvPr id="11" name="Imag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35681" y="3511996"/>
            <a:ext cx="439295" cy="355460"/>
          </a:xfrm>
          <a:prstGeom prst="rect">
            <a:avLst/>
          </a:prstGeom>
        </p:spPr>
      </p:pic>
      <p:sp>
        <p:nvSpPr>
          <p:cNvPr id="12" name="ZoneTexte 11"/>
          <p:cNvSpPr txBox="1"/>
          <p:nvPr/>
        </p:nvSpPr>
        <p:spPr>
          <a:xfrm>
            <a:off x="961857" y="3878373"/>
            <a:ext cx="1460492" cy="246221"/>
          </a:xfrm>
          <a:prstGeom prst="rect">
            <a:avLst/>
          </a:prstGeom>
          <a:noFill/>
        </p:spPr>
        <p:txBody>
          <a:bodyPr wrap="square" rtlCol="0">
            <a:spAutoFit/>
          </a:bodyPr>
          <a:lstStyle/>
          <a:p>
            <a:pPr algn="r"/>
            <a:r>
              <a:rPr lang="fr-FR" sz="1000" dirty="0" err="1">
                <a:latin typeface="Consolas" panose="020B0609020204030204" pitchFamily="49" charset="0"/>
              </a:rPr>
              <a:t>Beginner_tutorials</a:t>
            </a:r>
            <a:endParaRPr lang="fr-FR" sz="900" dirty="0">
              <a:solidFill>
                <a:schemeClr val="bg2">
                  <a:lumMod val="25000"/>
                </a:schemeClr>
              </a:solidFill>
              <a:latin typeface="Consolas" panose="020B0609020204030204" pitchFamily="49" charset="0"/>
            </a:endParaRPr>
          </a:p>
        </p:txBody>
      </p:sp>
      <p:cxnSp>
        <p:nvCxnSpPr>
          <p:cNvPr id="13" name="Connecteur droit 12"/>
          <p:cNvCxnSpPr/>
          <p:nvPr/>
        </p:nvCxnSpPr>
        <p:spPr>
          <a:xfrm>
            <a:off x="2422349" y="3719201"/>
            <a:ext cx="1811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Connecteur droit 13"/>
          <p:cNvCxnSpPr/>
          <p:nvPr/>
        </p:nvCxnSpPr>
        <p:spPr>
          <a:xfrm>
            <a:off x="2603501" y="3719201"/>
            <a:ext cx="0" cy="1393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a:off x="2605257" y="4047547"/>
            <a:ext cx="1373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Connecteur droit 15"/>
          <p:cNvCxnSpPr/>
          <p:nvPr/>
        </p:nvCxnSpPr>
        <p:spPr>
          <a:xfrm>
            <a:off x="2605257" y="4540423"/>
            <a:ext cx="1135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Imag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1104" y="3832451"/>
            <a:ext cx="289036" cy="358404"/>
          </a:xfrm>
          <a:prstGeom prst="rect">
            <a:avLst/>
          </a:prstGeom>
        </p:spPr>
      </p:pic>
      <p:sp>
        <p:nvSpPr>
          <p:cNvPr id="19" name="ZoneTexte 18"/>
          <p:cNvSpPr txBox="1"/>
          <p:nvPr/>
        </p:nvSpPr>
        <p:spPr>
          <a:xfrm>
            <a:off x="3146168" y="3832451"/>
            <a:ext cx="1354171" cy="261610"/>
          </a:xfrm>
          <a:prstGeom prst="rect">
            <a:avLst/>
          </a:prstGeom>
          <a:noFill/>
        </p:spPr>
        <p:txBody>
          <a:bodyPr wrap="square" rtlCol="0">
            <a:spAutoFit/>
          </a:bodyPr>
          <a:lstStyle/>
          <a:p>
            <a:r>
              <a:rPr lang="fr-FR" sz="1100" dirty="0">
                <a:latin typeface="Consolas" panose="020B0609020204030204" pitchFamily="49" charset="0"/>
              </a:rPr>
              <a:t>CMakeLists.txt</a:t>
            </a:r>
          </a:p>
        </p:txBody>
      </p:sp>
      <p:cxnSp>
        <p:nvCxnSpPr>
          <p:cNvPr id="20" name="Connecteur droit 19"/>
          <p:cNvCxnSpPr/>
          <p:nvPr/>
        </p:nvCxnSpPr>
        <p:spPr>
          <a:xfrm>
            <a:off x="2605257" y="5112402"/>
            <a:ext cx="1135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Connecteur droit 33"/>
          <p:cNvCxnSpPr/>
          <p:nvPr/>
        </p:nvCxnSpPr>
        <p:spPr>
          <a:xfrm>
            <a:off x="3273249" y="5067937"/>
            <a:ext cx="1811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Connecteur droit 34"/>
          <p:cNvCxnSpPr/>
          <p:nvPr/>
        </p:nvCxnSpPr>
        <p:spPr>
          <a:xfrm>
            <a:off x="3454401" y="5067937"/>
            <a:ext cx="0" cy="3283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Connecteur droit 35"/>
          <p:cNvCxnSpPr/>
          <p:nvPr/>
        </p:nvCxnSpPr>
        <p:spPr>
          <a:xfrm>
            <a:off x="3456157" y="5396283"/>
            <a:ext cx="1373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Connecteur en angle 38"/>
          <p:cNvCxnSpPr>
            <a:stCxn id="7" idx="3"/>
            <a:endCxn id="5" idx="1"/>
          </p:cNvCxnSpPr>
          <p:nvPr/>
        </p:nvCxnSpPr>
        <p:spPr>
          <a:xfrm flipV="1">
            <a:off x="4219988" y="4176177"/>
            <a:ext cx="2094489" cy="315957"/>
          </a:xfrm>
          <a:prstGeom prst="bentConnector3">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41" name="Image 40"/>
          <p:cNvPicPr>
            <a:picLocks noChangeAspect="1"/>
          </p:cNvPicPr>
          <p:nvPr/>
        </p:nvPicPr>
        <p:blipFill>
          <a:blip r:embed="rId5"/>
          <a:stretch>
            <a:fillRect/>
          </a:stretch>
        </p:blipFill>
        <p:spPr>
          <a:xfrm>
            <a:off x="3621047" y="5230574"/>
            <a:ext cx="262372" cy="331417"/>
          </a:xfrm>
          <a:prstGeom prst="rect">
            <a:avLst/>
          </a:prstGeom>
        </p:spPr>
      </p:pic>
      <p:sp>
        <p:nvSpPr>
          <p:cNvPr id="42" name="ZoneTexte 41"/>
          <p:cNvSpPr txBox="1"/>
          <p:nvPr/>
        </p:nvSpPr>
        <p:spPr>
          <a:xfrm>
            <a:off x="3905352" y="5283682"/>
            <a:ext cx="1228622" cy="261610"/>
          </a:xfrm>
          <a:prstGeom prst="rect">
            <a:avLst/>
          </a:prstGeom>
          <a:noFill/>
        </p:spPr>
        <p:txBody>
          <a:bodyPr wrap="square" rtlCol="0">
            <a:spAutoFit/>
          </a:bodyPr>
          <a:lstStyle/>
          <a:p>
            <a:r>
              <a:rPr lang="fr-FR" sz="1100" dirty="0">
                <a:solidFill>
                  <a:schemeClr val="bg2">
                    <a:lumMod val="25000"/>
                  </a:schemeClr>
                </a:solidFill>
                <a:latin typeface="Consolas" panose="020B0609020204030204" pitchFamily="49" charset="0"/>
              </a:rPr>
              <a:t>h</a:t>
            </a:r>
            <a:r>
              <a:rPr lang="fr-FR" sz="1100" dirty="0" smtClean="0">
                <a:solidFill>
                  <a:schemeClr val="bg2">
                    <a:lumMod val="25000"/>
                  </a:schemeClr>
                </a:solidFill>
                <a:latin typeface="Consolas" panose="020B0609020204030204" pitchFamily="49" charset="0"/>
              </a:rPr>
              <a:t>ello_cpp.cpp</a:t>
            </a:r>
            <a:endParaRPr lang="fr-FR" sz="1100" dirty="0">
              <a:solidFill>
                <a:schemeClr val="bg2">
                  <a:lumMod val="25000"/>
                </a:schemeClr>
              </a:solidFill>
              <a:latin typeface="Consolas" panose="020B0609020204030204" pitchFamily="49" charset="0"/>
            </a:endParaRPr>
          </a:p>
        </p:txBody>
      </p:sp>
      <p:sp>
        <p:nvSpPr>
          <p:cNvPr id="43" name="Espace réservé du contenu 2"/>
          <p:cNvSpPr txBox="1">
            <a:spLocks/>
          </p:cNvSpPr>
          <p:nvPr/>
        </p:nvSpPr>
        <p:spPr>
          <a:xfrm>
            <a:off x="397625" y="1455115"/>
            <a:ext cx="4736349" cy="474933"/>
          </a:xfrm>
          <a:prstGeom prst="rect">
            <a:avLst/>
          </a:prstGeom>
        </p:spPr>
        <p:txBody>
          <a:bodyPr vert="horz" lIns="91440" tIns="45720" rIns="91440" bIns="45720" rtlCol="0">
            <a:normAutofit/>
          </a:bodyPr>
          <a:lstStyle>
            <a:lvl1pPr marL="355600" indent="-355600" algn="just" defTabSz="914400" rtl="0" eaLnBrk="1" latinLnBrk="0" hangingPunct="1">
              <a:lnSpc>
                <a:spcPct val="90000"/>
              </a:lnSpc>
              <a:spcBef>
                <a:spcPts val="1000"/>
              </a:spcBef>
              <a:buClr>
                <a:srgbClr val="15376D"/>
              </a:buClr>
              <a:buSzPct val="85000"/>
              <a:buFont typeface="Wingdings" panose="05000000000000000000" pitchFamily="2" charset="2"/>
              <a:buChar char="§"/>
              <a:defRPr lang="fr-FR" sz="2000" kern="1200" dirty="0" smtClean="0">
                <a:solidFill>
                  <a:schemeClr val="tx1"/>
                </a:solidFill>
                <a:latin typeface="Arial MT" panose="020B0604020202020204" pitchFamily="34" charset="0"/>
                <a:ea typeface="+mn-ea"/>
                <a:cs typeface="+mn-cs"/>
              </a:defRPr>
            </a:lvl1pPr>
            <a:lvl2pPr marL="787400" indent="-3429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fr-FR" sz="1600" kern="1200" dirty="0" smtClean="0">
                <a:solidFill>
                  <a:schemeClr val="tx1"/>
                </a:solidFill>
                <a:latin typeface="Arial MT"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Customizing package.xml</a:t>
            </a:r>
            <a:endParaRPr lang="he-IL" dirty="0"/>
          </a:p>
        </p:txBody>
      </p:sp>
    </p:spTree>
    <p:extLst>
      <p:ext uri="{BB962C8B-B14F-4D97-AF65-F5344CB8AC3E}">
        <p14:creationId xmlns:p14="http://schemas.microsoft.com/office/powerpoint/2010/main" val="22145919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Building first </a:t>
            </a:r>
            <a:r>
              <a:rPr lang="fr-FR" dirty="0" err="1"/>
              <a:t>node</a:t>
            </a:r>
            <a:r>
              <a:rPr lang="fr-FR" dirty="0"/>
              <a:t> </a:t>
            </a:r>
            <a:r>
              <a:rPr lang="fr-FR" i="1" dirty="0"/>
              <a:t>Hello World (C++)</a:t>
            </a:r>
          </a:p>
        </p:txBody>
      </p:sp>
      <p:sp>
        <p:nvSpPr>
          <p:cNvPr id="17" name="Espace réservé du numéro de diapositive 16"/>
          <p:cNvSpPr>
            <a:spLocks noGrp="1"/>
          </p:cNvSpPr>
          <p:nvPr>
            <p:ph type="sldNum" sz="quarter" idx="12"/>
          </p:nvPr>
        </p:nvSpPr>
        <p:spPr/>
        <p:txBody>
          <a:bodyPr/>
          <a:lstStyle/>
          <a:p>
            <a:fld id="{7C59E55F-A350-4989-9404-8411324CBBDC}" type="slidenum">
              <a:rPr lang="fr-FR" smtClean="0"/>
              <a:pPr/>
              <a:t>7</a:t>
            </a:fld>
            <a:endParaRPr lang="fr-FR" dirty="0"/>
          </a:p>
        </p:txBody>
      </p:sp>
      <p:sp>
        <p:nvSpPr>
          <p:cNvPr id="30" name="ZoneTexte 29"/>
          <p:cNvSpPr txBox="1"/>
          <p:nvPr/>
        </p:nvSpPr>
        <p:spPr>
          <a:xfrm>
            <a:off x="734119" y="2266394"/>
            <a:ext cx="5143961" cy="661720"/>
          </a:xfrm>
          <a:prstGeom prst="rect">
            <a:avLst/>
          </a:prstGeom>
          <a:solidFill>
            <a:srgbClr val="F3F5F7"/>
          </a:solidFill>
          <a:ln>
            <a:solidFill>
              <a:srgbClr val="B4C2D0"/>
            </a:solidFill>
          </a:ln>
        </p:spPr>
        <p:txBody>
          <a:bodyPr wrap="square" rtlCol="0">
            <a:spAutoFit/>
          </a:bodyPr>
          <a:lstStyle/>
          <a:p>
            <a:pPr>
              <a:spcAft>
                <a:spcPts val="600"/>
              </a:spcAft>
            </a:pPr>
            <a:r>
              <a:rPr lang="fr-FR" sz="1600" dirty="0">
                <a:solidFill>
                  <a:schemeClr val="bg2">
                    <a:lumMod val="25000"/>
                  </a:schemeClr>
                </a:solidFill>
                <a:latin typeface="Consolas" panose="020B0609020204030204" pitchFamily="49" charset="0"/>
              </a:rPr>
              <a:t>&gt; cd ~/</a:t>
            </a:r>
            <a:r>
              <a:rPr lang="fr-FR" sz="1600" dirty="0" err="1">
                <a:solidFill>
                  <a:schemeClr val="bg2">
                    <a:lumMod val="25000"/>
                  </a:schemeClr>
                </a:solidFill>
                <a:latin typeface="Consolas" panose="020B0609020204030204" pitchFamily="49" charset="0"/>
              </a:rPr>
              <a:t>catkin_ws</a:t>
            </a:r>
            <a:endParaRPr lang="fr-FR" sz="1600" dirty="0">
              <a:solidFill>
                <a:schemeClr val="bg2">
                  <a:lumMod val="25000"/>
                </a:schemeClr>
              </a:solidFill>
              <a:latin typeface="Consolas" panose="020B0609020204030204" pitchFamily="49" charset="0"/>
            </a:endParaRPr>
          </a:p>
          <a:p>
            <a:pPr>
              <a:spcAft>
                <a:spcPts val="600"/>
              </a:spcAft>
            </a:pPr>
            <a:r>
              <a:rPr lang="fr-FR" sz="1600" dirty="0">
                <a:solidFill>
                  <a:schemeClr val="bg2">
                    <a:lumMod val="25000"/>
                  </a:schemeClr>
                </a:solidFill>
                <a:latin typeface="Consolas" panose="020B0609020204030204" pitchFamily="49" charset="0"/>
              </a:rPr>
              <a:t>&gt; </a:t>
            </a:r>
            <a:r>
              <a:rPr lang="fr-FR" sz="1600" dirty="0" err="1" smtClean="0">
                <a:solidFill>
                  <a:schemeClr val="bg2">
                    <a:lumMod val="25000"/>
                  </a:schemeClr>
                </a:solidFill>
                <a:latin typeface="Consolas" panose="020B0609020204030204" pitchFamily="49" charset="0"/>
              </a:rPr>
              <a:t>catkin_make</a:t>
            </a:r>
            <a:r>
              <a:rPr lang="fr-FR" sz="1600" dirty="0" smtClean="0">
                <a:solidFill>
                  <a:schemeClr val="bg2">
                    <a:lumMod val="25000"/>
                  </a:schemeClr>
                </a:solidFill>
                <a:latin typeface="Consolas" panose="020B0609020204030204" pitchFamily="49" charset="0"/>
              </a:rPr>
              <a:t> </a:t>
            </a:r>
            <a:r>
              <a:rPr lang="fr-FR" sz="1600" dirty="0" err="1">
                <a:solidFill>
                  <a:schemeClr val="bg2">
                    <a:lumMod val="25000"/>
                  </a:schemeClr>
                </a:solidFill>
                <a:latin typeface="Consolas" panose="020B0609020204030204" pitchFamily="49" charset="0"/>
              </a:rPr>
              <a:t>beginner_tutorials</a:t>
            </a:r>
            <a:endParaRPr lang="fr-FR" sz="1600" dirty="0">
              <a:solidFill>
                <a:schemeClr val="bg2">
                  <a:lumMod val="25000"/>
                </a:schemeClr>
              </a:solidFill>
              <a:latin typeface="Consolas" panose="020B0609020204030204" pitchFamily="49" charset="0"/>
            </a:endParaRPr>
          </a:p>
        </p:txBody>
      </p:sp>
      <p:sp>
        <p:nvSpPr>
          <p:cNvPr id="31" name="ZoneTexte 30"/>
          <p:cNvSpPr txBox="1"/>
          <p:nvPr/>
        </p:nvSpPr>
        <p:spPr>
          <a:xfrm>
            <a:off x="734118" y="3704912"/>
            <a:ext cx="5143961" cy="584775"/>
          </a:xfrm>
          <a:prstGeom prst="rect">
            <a:avLst/>
          </a:prstGeom>
          <a:solidFill>
            <a:srgbClr val="F3F5F7"/>
          </a:solidFill>
          <a:ln>
            <a:solidFill>
              <a:srgbClr val="B4C2D0"/>
            </a:solidFill>
          </a:ln>
        </p:spPr>
        <p:txBody>
          <a:bodyPr wrap="square" rtlCol="0">
            <a:spAutoFit/>
          </a:bodyPr>
          <a:lstStyle/>
          <a:p>
            <a:pPr marL="0" lvl="1"/>
            <a:r>
              <a:rPr lang="en-US" sz="1600" dirty="0">
                <a:solidFill>
                  <a:schemeClr val="bg2">
                    <a:lumMod val="25000"/>
                  </a:schemeClr>
                </a:solidFill>
                <a:latin typeface="Consolas" panose="020B0609020204030204" pitchFamily="49" charset="0"/>
              </a:rPr>
              <a:t>&gt; cd ~/</a:t>
            </a:r>
            <a:r>
              <a:rPr lang="en-US" sz="1600" dirty="0" err="1">
                <a:solidFill>
                  <a:schemeClr val="bg2">
                    <a:lumMod val="25000"/>
                  </a:schemeClr>
                </a:solidFill>
                <a:latin typeface="Consolas" panose="020B0609020204030204" pitchFamily="49" charset="0"/>
              </a:rPr>
              <a:t>catkin_ws</a:t>
            </a:r>
            <a:endParaRPr lang="en-US" sz="1600" dirty="0">
              <a:solidFill>
                <a:schemeClr val="bg2">
                  <a:lumMod val="25000"/>
                </a:schemeClr>
              </a:solidFill>
              <a:latin typeface="Consolas" panose="020B0609020204030204" pitchFamily="49" charset="0"/>
            </a:endParaRPr>
          </a:p>
          <a:p>
            <a:pPr marL="0" lvl="1"/>
            <a:r>
              <a:rPr lang="en-US" sz="1600" dirty="0">
                <a:solidFill>
                  <a:schemeClr val="bg2">
                    <a:lumMod val="25000"/>
                  </a:schemeClr>
                </a:solidFill>
                <a:latin typeface="Consolas" panose="020B0609020204030204" pitchFamily="49" charset="0"/>
              </a:rPr>
              <a:t>&gt; source ./</a:t>
            </a:r>
            <a:r>
              <a:rPr lang="en-US" sz="1600" dirty="0" err="1">
                <a:solidFill>
                  <a:schemeClr val="bg2">
                    <a:lumMod val="25000"/>
                  </a:schemeClr>
                </a:solidFill>
                <a:latin typeface="Consolas" panose="020B0609020204030204" pitchFamily="49" charset="0"/>
              </a:rPr>
              <a:t>devel</a:t>
            </a:r>
            <a:r>
              <a:rPr lang="en-US" sz="1600" dirty="0">
                <a:solidFill>
                  <a:schemeClr val="bg2">
                    <a:lumMod val="25000"/>
                  </a:schemeClr>
                </a:solidFill>
                <a:latin typeface="Consolas" panose="020B0609020204030204" pitchFamily="49" charset="0"/>
              </a:rPr>
              <a:t>/</a:t>
            </a:r>
            <a:r>
              <a:rPr lang="en-US" sz="1600" dirty="0" err="1">
                <a:solidFill>
                  <a:schemeClr val="bg2">
                    <a:lumMod val="25000"/>
                  </a:schemeClr>
                </a:solidFill>
                <a:latin typeface="Consolas" panose="020B0609020204030204" pitchFamily="49" charset="0"/>
              </a:rPr>
              <a:t>setup.bash</a:t>
            </a:r>
            <a:endParaRPr lang="en-US" sz="1600" dirty="0">
              <a:solidFill>
                <a:schemeClr val="bg2">
                  <a:lumMod val="25000"/>
                </a:schemeClr>
              </a:solidFill>
              <a:latin typeface="Consolas" panose="020B0609020204030204" pitchFamily="49" charset="0"/>
            </a:endParaRPr>
          </a:p>
        </p:txBody>
      </p:sp>
      <p:sp>
        <p:nvSpPr>
          <p:cNvPr id="32" name="ZoneTexte 31"/>
          <p:cNvSpPr txBox="1"/>
          <p:nvPr/>
        </p:nvSpPr>
        <p:spPr>
          <a:xfrm>
            <a:off x="734118" y="5046100"/>
            <a:ext cx="5143961" cy="338554"/>
          </a:xfrm>
          <a:prstGeom prst="rect">
            <a:avLst/>
          </a:prstGeom>
          <a:solidFill>
            <a:srgbClr val="F3F5F7"/>
          </a:solidFill>
          <a:ln>
            <a:solidFill>
              <a:srgbClr val="B4C2D0"/>
            </a:solidFill>
          </a:ln>
        </p:spPr>
        <p:txBody>
          <a:bodyPr wrap="square" rtlCol="0">
            <a:spAutoFit/>
          </a:bodyPr>
          <a:lstStyle/>
          <a:p>
            <a:pPr lvl="0" eaLnBrk="0" fontAlgn="base" hangingPunct="0">
              <a:spcBef>
                <a:spcPct val="0"/>
              </a:spcBef>
              <a:spcAft>
                <a:spcPct val="0"/>
              </a:spcAft>
            </a:pPr>
            <a:r>
              <a:rPr lang="fr-FR" altLang="fr-FR" sz="1600" dirty="0" smtClean="0">
                <a:solidFill>
                  <a:schemeClr val="bg2">
                    <a:lumMod val="25000"/>
                  </a:schemeClr>
                </a:solidFill>
                <a:latin typeface="Consolas" panose="020B0609020204030204" pitchFamily="49" charset="0"/>
              </a:rPr>
              <a:t>&gt; </a:t>
            </a:r>
            <a:r>
              <a:rPr lang="fr-FR" sz="1600" dirty="0" err="1">
                <a:solidFill>
                  <a:schemeClr val="bg2">
                    <a:lumMod val="25000"/>
                  </a:schemeClr>
                </a:solidFill>
                <a:latin typeface="Consolas" panose="020B0609020204030204" pitchFamily="49" charset="0"/>
              </a:rPr>
              <a:t>r</a:t>
            </a:r>
            <a:r>
              <a:rPr lang="fr-FR" altLang="fr-FR" sz="1600" dirty="0" err="1">
                <a:solidFill>
                  <a:schemeClr val="bg2">
                    <a:lumMod val="25000"/>
                  </a:schemeClr>
                </a:solidFill>
                <a:latin typeface="Consolas" panose="020B0609020204030204" pitchFamily="49" charset="0"/>
              </a:rPr>
              <a:t>osrun</a:t>
            </a:r>
            <a:r>
              <a:rPr lang="fr-FR" altLang="fr-FR" sz="1600" dirty="0">
                <a:solidFill>
                  <a:schemeClr val="bg2">
                    <a:lumMod val="25000"/>
                  </a:schemeClr>
                </a:solidFill>
                <a:latin typeface="Consolas" panose="020B0609020204030204" pitchFamily="49" charset="0"/>
              </a:rPr>
              <a:t> </a:t>
            </a:r>
            <a:r>
              <a:rPr lang="fr-FR" altLang="fr-FR" sz="1600" dirty="0" err="1">
                <a:solidFill>
                  <a:schemeClr val="bg2">
                    <a:lumMod val="25000"/>
                  </a:schemeClr>
                </a:solidFill>
                <a:latin typeface="Consolas" panose="020B0609020204030204" pitchFamily="49" charset="0"/>
              </a:rPr>
              <a:t>beginner_tutorials</a:t>
            </a:r>
            <a:r>
              <a:rPr lang="fr-FR" altLang="fr-FR" sz="1600" dirty="0">
                <a:solidFill>
                  <a:schemeClr val="bg2">
                    <a:lumMod val="25000"/>
                  </a:schemeClr>
                </a:solidFill>
                <a:latin typeface="Consolas" panose="020B0609020204030204" pitchFamily="49" charset="0"/>
              </a:rPr>
              <a:t> </a:t>
            </a:r>
            <a:r>
              <a:rPr lang="fr-FR" altLang="fr-FR" sz="1600" dirty="0" err="1" smtClean="0">
                <a:solidFill>
                  <a:schemeClr val="bg2">
                    <a:lumMod val="25000"/>
                  </a:schemeClr>
                </a:solidFill>
                <a:latin typeface="Consolas" panose="020B0609020204030204" pitchFamily="49" charset="0"/>
              </a:rPr>
              <a:t>hello_cpp</a:t>
            </a:r>
            <a:endParaRPr lang="fr-FR" altLang="fr-FR" sz="1600" dirty="0">
              <a:solidFill>
                <a:schemeClr val="bg2">
                  <a:lumMod val="25000"/>
                </a:schemeClr>
              </a:solidFill>
              <a:latin typeface="Consolas" panose="020B0609020204030204" pitchFamily="49" charset="0"/>
            </a:endParaRPr>
          </a:p>
        </p:txBody>
      </p:sp>
      <p:sp>
        <p:nvSpPr>
          <p:cNvPr id="33" name="ZoneTexte 32"/>
          <p:cNvSpPr txBox="1"/>
          <p:nvPr/>
        </p:nvSpPr>
        <p:spPr>
          <a:xfrm>
            <a:off x="670848" y="1905375"/>
            <a:ext cx="3283527" cy="369332"/>
          </a:xfrm>
          <a:prstGeom prst="rect">
            <a:avLst/>
          </a:prstGeom>
          <a:noFill/>
        </p:spPr>
        <p:txBody>
          <a:bodyPr wrap="square" rtlCol="0">
            <a:spAutoFit/>
          </a:bodyPr>
          <a:lstStyle/>
          <a:p>
            <a:r>
              <a:rPr lang="en-US" dirty="0">
                <a:latin typeface="Arial MT" panose="020B0604020202020204" pitchFamily="34" charset="0"/>
              </a:rPr>
              <a:t>Build </a:t>
            </a:r>
            <a:r>
              <a:rPr lang="en-US" dirty="0" smtClean="0">
                <a:latin typeface="Arial MT" panose="020B0604020202020204" pitchFamily="34" charset="0"/>
              </a:rPr>
              <a:t>package</a:t>
            </a:r>
            <a:endParaRPr lang="fr-FR" dirty="0"/>
          </a:p>
        </p:txBody>
      </p:sp>
      <p:sp>
        <p:nvSpPr>
          <p:cNvPr id="37" name="ZoneTexte 36"/>
          <p:cNvSpPr txBox="1"/>
          <p:nvPr/>
        </p:nvSpPr>
        <p:spPr>
          <a:xfrm>
            <a:off x="670848" y="4660780"/>
            <a:ext cx="6718089" cy="369332"/>
          </a:xfrm>
          <a:prstGeom prst="rect">
            <a:avLst/>
          </a:prstGeom>
          <a:noFill/>
        </p:spPr>
        <p:txBody>
          <a:bodyPr wrap="square" rtlCol="0">
            <a:spAutoFit/>
          </a:bodyPr>
          <a:lstStyle/>
          <a:p>
            <a:r>
              <a:rPr lang="en-US" dirty="0">
                <a:latin typeface="Arial MT" panose="020B0604020202020204" pitchFamily="34" charset="0"/>
              </a:rPr>
              <a:t>Run your node</a:t>
            </a:r>
            <a:endParaRPr lang="fr-FR" dirty="0">
              <a:latin typeface="Arial MT" panose="020B0604020202020204" pitchFamily="34" charset="0"/>
            </a:endParaRPr>
          </a:p>
        </p:txBody>
      </p:sp>
      <p:sp>
        <p:nvSpPr>
          <p:cNvPr id="38" name="ZoneTexte 37"/>
          <p:cNvSpPr txBox="1"/>
          <p:nvPr/>
        </p:nvSpPr>
        <p:spPr>
          <a:xfrm>
            <a:off x="670848" y="3314406"/>
            <a:ext cx="6718089" cy="369332"/>
          </a:xfrm>
          <a:prstGeom prst="rect">
            <a:avLst/>
          </a:prstGeom>
          <a:noFill/>
        </p:spPr>
        <p:txBody>
          <a:bodyPr wrap="square" rtlCol="0">
            <a:spAutoFit/>
          </a:bodyPr>
          <a:lstStyle/>
          <a:p>
            <a:r>
              <a:rPr lang="en-US" dirty="0">
                <a:latin typeface="Arial MT" panose="020B0604020202020204" pitchFamily="34" charset="0"/>
              </a:rPr>
              <a:t>Make sure you have sourced your workspace's </a:t>
            </a:r>
            <a:r>
              <a:rPr lang="en-US" dirty="0" err="1">
                <a:latin typeface="Arial MT" panose="020B0604020202020204" pitchFamily="34" charset="0"/>
              </a:rPr>
              <a:t>setup.bash</a:t>
            </a:r>
            <a:r>
              <a:rPr lang="en-US" dirty="0">
                <a:latin typeface="Arial MT" panose="020B0604020202020204" pitchFamily="34" charset="0"/>
              </a:rPr>
              <a:t> file</a:t>
            </a:r>
          </a:p>
        </p:txBody>
      </p:sp>
      <p:pic>
        <p:nvPicPr>
          <p:cNvPr id="21" name="Image 20"/>
          <p:cNvPicPr>
            <a:picLocks noChangeAspect="1"/>
          </p:cNvPicPr>
          <p:nvPr/>
        </p:nvPicPr>
        <p:blipFill>
          <a:blip r:embed="rId2"/>
          <a:stretch>
            <a:fillRect/>
          </a:stretch>
        </p:blipFill>
        <p:spPr>
          <a:xfrm>
            <a:off x="7203905" y="1455115"/>
            <a:ext cx="4464750" cy="5190547"/>
          </a:xfrm>
          <a:prstGeom prst="rect">
            <a:avLst/>
          </a:prstGeom>
        </p:spPr>
      </p:pic>
    </p:spTree>
    <p:extLst>
      <p:ext uri="{BB962C8B-B14F-4D97-AF65-F5344CB8AC3E}">
        <p14:creationId xmlns:p14="http://schemas.microsoft.com/office/powerpoint/2010/main" val="4170526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Create</a:t>
            </a:r>
            <a:r>
              <a:rPr lang="fr-FR" dirty="0"/>
              <a:t> first </a:t>
            </a:r>
            <a:r>
              <a:rPr lang="fr-FR" dirty="0" err="1"/>
              <a:t>node</a:t>
            </a:r>
            <a:r>
              <a:rPr lang="fr-FR" dirty="0"/>
              <a:t> </a:t>
            </a:r>
            <a:r>
              <a:rPr lang="fr-FR" i="1" dirty="0"/>
              <a:t>Hello World </a:t>
            </a:r>
            <a:r>
              <a:rPr lang="fr-FR" i="1" dirty="0" smtClean="0"/>
              <a:t>(Python)</a:t>
            </a:r>
            <a:endParaRPr lang="fr-FR" i="1" dirty="0"/>
          </a:p>
        </p:txBody>
      </p:sp>
      <p:sp>
        <p:nvSpPr>
          <p:cNvPr id="17" name="Espace réservé du numéro de diapositive 16"/>
          <p:cNvSpPr>
            <a:spLocks noGrp="1"/>
          </p:cNvSpPr>
          <p:nvPr>
            <p:ph type="sldNum" sz="quarter" idx="12"/>
          </p:nvPr>
        </p:nvSpPr>
        <p:spPr/>
        <p:txBody>
          <a:bodyPr/>
          <a:lstStyle/>
          <a:p>
            <a:fld id="{7C59E55F-A350-4989-9404-8411324CBBDC}" type="slidenum">
              <a:rPr lang="fr-FR" smtClean="0"/>
              <a:pPr/>
              <a:t>8</a:t>
            </a:fld>
            <a:endParaRPr lang="fr-FR" dirty="0"/>
          </a:p>
        </p:txBody>
      </p:sp>
      <p:sp>
        <p:nvSpPr>
          <p:cNvPr id="9" name="Espace réservé du contenu 2"/>
          <p:cNvSpPr txBox="1">
            <a:spLocks/>
          </p:cNvSpPr>
          <p:nvPr/>
        </p:nvSpPr>
        <p:spPr>
          <a:xfrm>
            <a:off x="397625" y="1455115"/>
            <a:ext cx="5412625" cy="474933"/>
          </a:xfrm>
          <a:prstGeom prst="rect">
            <a:avLst/>
          </a:prstGeom>
        </p:spPr>
        <p:txBody>
          <a:bodyPr vert="horz" lIns="91440" tIns="45720" rIns="91440" bIns="45720" rtlCol="0">
            <a:normAutofit/>
          </a:bodyPr>
          <a:lstStyle>
            <a:lvl1pPr marL="355600" indent="-355600" algn="just" defTabSz="914400" rtl="0" eaLnBrk="1" latinLnBrk="0" hangingPunct="1">
              <a:lnSpc>
                <a:spcPct val="90000"/>
              </a:lnSpc>
              <a:spcBef>
                <a:spcPts val="1000"/>
              </a:spcBef>
              <a:buClr>
                <a:srgbClr val="15376D"/>
              </a:buClr>
              <a:buSzPct val="85000"/>
              <a:buFont typeface="Wingdings" panose="05000000000000000000" pitchFamily="2" charset="2"/>
              <a:buChar char="§"/>
              <a:defRPr lang="fr-FR" sz="2000" kern="1200" dirty="0" smtClean="0">
                <a:solidFill>
                  <a:schemeClr val="tx1"/>
                </a:solidFill>
                <a:latin typeface="Arial MT" panose="020B0604020202020204" pitchFamily="34" charset="0"/>
                <a:ea typeface="+mn-ea"/>
                <a:cs typeface="+mn-cs"/>
              </a:defRPr>
            </a:lvl1pPr>
            <a:lvl2pPr marL="787400" indent="-3429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fr-FR" sz="1600" kern="1200" dirty="0" smtClean="0">
                <a:solidFill>
                  <a:schemeClr val="tx1"/>
                </a:solidFill>
                <a:latin typeface="Arial MT"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with </a:t>
            </a:r>
            <a:r>
              <a:rPr lang="en-US" sz="2400" b="1" dirty="0" err="1"/>
              <a:t>rospy</a:t>
            </a:r>
            <a:r>
              <a:rPr lang="en-US" sz="2400" dirty="0"/>
              <a:t> (Python Client Library)</a:t>
            </a:r>
            <a:endParaRPr lang="he-IL" dirty="0"/>
          </a:p>
        </p:txBody>
      </p:sp>
      <p:sp>
        <p:nvSpPr>
          <p:cNvPr id="6" name="ZoneTexte 5"/>
          <p:cNvSpPr txBox="1"/>
          <p:nvPr/>
        </p:nvSpPr>
        <p:spPr>
          <a:xfrm>
            <a:off x="741241" y="2390959"/>
            <a:ext cx="4659087" cy="3785652"/>
          </a:xfrm>
          <a:prstGeom prst="rect">
            <a:avLst/>
          </a:prstGeom>
          <a:solidFill>
            <a:srgbClr val="F3F5F7"/>
          </a:solidFill>
          <a:ln>
            <a:solidFill>
              <a:srgbClr val="B4C2D0"/>
            </a:solidFill>
          </a:ln>
        </p:spPr>
        <p:txBody>
          <a:bodyPr wrap="square" rtlCol="0">
            <a:spAutoFit/>
          </a:bodyPr>
          <a:lstStyle/>
          <a:p>
            <a:r>
              <a:rPr lang="en-US" sz="1200" dirty="0" smtClean="0">
                <a:solidFill>
                  <a:srgbClr val="000000"/>
                </a:solidFill>
                <a:latin typeface="Consolas"/>
                <a:ea typeface="Calibri"/>
                <a:cs typeface="Arial"/>
              </a:rPr>
              <a:t>#!/</a:t>
            </a:r>
            <a:r>
              <a:rPr lang="en-US" sz="1200" dirty="0" err="1">
                <a:solidFill>
                  <a:srgbClr val="000000"/>
                </a:solidFill>
                <a:latin typeface="Consolas"/>
                <a:ea typeface="Calibri"/>
                <a:cs typeface="Arial"/>
              </a:rPr>
              <a:t>usr</a:t>
            </a:r>
            <a:r>
              <a:rPr lang="en-US" sz="1200" dirty="0">
                <a:solidFill>
                  <a:srgbClr val="000000"/>
                </a:solidFill>
                <a:latin typeface="Consolas"/>
                <a:ea typeface="Calibri"/>
                <a:cs typeface="Arial"/>
              </a:rPr>
              <a:t>/bin/</a:t>
            </a:r>
            <a:r>
              <a:rPr lang="en-US" sz="1200" dirty="0" err="1">
                <a:solidFill>
                  <a:srgbClr val="000000"/>
                </a:solidFill>
                <a:latin typeface="Consolas"/>
                <a:ea typeface="Calibri"/>
                <a:cs typeface="Arial"/>
              </a:rPr>
              <a:t>env</a:t>
            </a:r>
            <a:r>
              <a:rPr lang="en-US" sz="1200" dirty="0">
                <a:solidFill>
                  <a:srgbClr val="000000"/>
                </a:solidFill>
                <a:latin typeface="Consolas"/>
                <a:ea typeface="Calibri"/>
                <a:cs typeface="Arial"/>
              </a:rPr>
              <a:t> python</a:t>
            </a:r>
          </a:p>
          <a:p>
            <a:r>
              <a:rPr lang="en-US" sz="1200" dirty="0">
                <a:solidFill>
                  <a:srgbClr val="000000"/>
                </a:solidFill>
                <a:latin typeface="Consolas"/>
                <a:ea typeface="Calibri"/>
                <a:cs typeface="Arial"/>
              </a:rPr>
              <a:t># -*- coding utf-8 -*-</a:t>
            </a:r>
          </a:p>
          <a:p>
            <a:endParaRPr lang="en-US" sz="1200" dirty="0">
              <a:solidFill>
                <a:srgbClr val="000000"/>
              </a:solidFill>
              <a:latin typeface="Consolas"/>
              <a:ea typeface="Calibri"/>
              <a:cs typeface="Arial"/>
            </a:endParaRPr>
          </a:p>
          <a:p>
            <a:r>
              <a:rPr lang="en-US" sz="1200" dirty="0">
                <a:solidFill>
                  <a:srgbClr val="000000"/>
                </a:solidFill>
                <a:latin typeface="Consolas"/>
                <a:ea typeface="Calibri"/>
                <a:cs typeface="Arial"/>
              </a:rPr>
              <a:t>__author__ = </a:t>
            </a:r>
            <a:r>
              <a:rPr lang="en-US" sz="1200" dirty="0">
                <a:solidFill>
                  <a:srgbClr val="7F0055"/>
                </a:solidFill>
                <a:latin typeface="Consolas"/>
                <a:ea typeface="Calibri"/>
                <a:cs typeface="Arial"/>
              </a:rPr>
              <a:t>"Luc </a:t>
            </a:r>
            <a:r>
              <a:rPr lang="en-US" sz="1200" dirty="0" err="1">
                <a:solidFill>
                  <a:srgbClr val="7F0055"/>
                </a:solidFill>
                <a:latin typeface="Consolas"/>
                <a:ea typeface="Calibri"/>
                <a:cs typeface="Arial"/>
              </a:rPr>
              <a:t>Marechal</a:t>
            </a:r>
            <a:r>
              <a:rPr lang="en-US" sz="1200" dirty="0">
                <a:solidFill>
                  <a:srgbClr val="7F0055"/>
                </a:solidFill>
                <a:latin typeface="Consolas"/>
                <a:ea typeface="Calibri"/>
                <a:cs typeface="Arial"/>
              </a:rPr>
              <a:t>"</a:t>
            </a:r>
          </a:p>
          <a:p>
            <a:r>
              <a:rPr lang="en-US" sz="1200" dirty="0">
                <a:solidFill>
                  <a:srgbClr val="000000"/>
                </a:solidFill>
                <a:latin typeface="Consolas"/>
                <a:ea typeface="Calibri"/>
                <a:cs typeface="Arial"/>
              </a:rPr>
              <a:t>__copyright__ = </a:t>
            </a:r>
            <a:r>
              <a:rPr lang="en-US" sz="1200" dirty="0">
                <a:solidFill>
                  <a:srgbClr val="7F0055"/>
                </a:solidFill>
                <a:latin typeface="Consolas"/>
                <a:ea typeface="Calibri"/>
                <a:cs typeface="Arial"/>
              </a:rPr>
              <a:t>"The Hello World Project copyright"</a:t>
            </a:r>
          </a:p>
          <a:p>
            <a:r>
              <a:rPr lang="en-US" sz="1200" dirty="0">
                <a:latin typeface="Consolas"/>
                <a:ea typeface="Calibri"/>
                <a:cs typeface="Arial"/>
              </a:rPr>
              <a:t>__credits__ = </a:t>
            </a:r>
            <a:r>
              <a:rPr lang="en-US" sz="1200" dirty="0" smtClean="0">
                <a:solidFill>
                  <a:srgbClr val="7F0055"/>
                </a:solidFill>
                <a:latin typeface="Consolas"/>
                <a:ea typeface="Calibri"/>
                <a:cs typeface="Arial"/>
              </a:rPr>
              <a:t>“myself"</a:t>
            </a:r>
            <a:endParaRPr lang="en-US" sz="1200" dirty="0">
              <a:solidFill>
                <a:srgbClr val="7F0055"/>
              </a:solidFill>
              <a:latin typeface="Consolas"/>
              <a:ea typeface="Calibri"/>
              <a:cs typeface="Arial"/>
            </a:endParaRPr>
          </a:p>
          <a:p>
            <a:r>
              <a:rPr lang="en-US" sz="1200" dirty="0">
                <a:solidFill>
                  <a:srgbClr val="000000"/>
                </a:solidFill>
                <a:latin typeface="Consolas"/>
                <a:ea typeface="Calibri"/>
                <a:cs typeface="Arial"/>
              </a:rPr>
              <a:t>__license__ = </a:t>
            </a:r>
            <a:r>
              <a:rPr lang="en-US" sz="1200" dirty="0">
                <a:solidFill>
                  <a:srgbClr val="7F0055"/>
                </a:solidFill>
                <a:latin typeface="Consolas"/>
                <a:ea typeface="Calibri"/>
                <a:cs typeface="Arial"/>
              </a:rPr>
              <a:t>"GPL"</a:t>
            </a:r>
          </a:p>
          <a:p>
            <a:r>
              <a:rPr lang="en-US" sz="1200" dirty="0">
                <a:solidFill>
                  <a:srgbClr val="000000"/>
                </a:solidFill>
                <a:latin typeface="Consolas"/>
                <a:ea typeface="Calibri"/>
                <a:cs typeface="Arial"/>
              </a:rPr>
              <a:t>__version__ = </a:t>
            </a:r>
            <a:r>
              <a:rPr lang="en-US" sz="1200" dirty="0">
                <a:solidFill>
                  <a:srgbClr val="7F0055"/>
                </a:solidFill>
                <a:latin typeface="Consolas"/>
                <a:ea typeface="Calibri"/>
                <a:cs typeface="Arial"/>
              </a:rPr>
              <a:t>"0.0.1"</a:t>
            </a:r>
          </a:p>
          <a:p>
            <a:r>
              <a:rPr lang="en-US" sz="1200" dirty="0">
                <a:solidFill>
                  <a:srgbClr val="000000"/>
                </a:solidFill>
                <a:latin typeface="Consolas"/>
                <a:ea typeface="Calibri"/>
                <a:cs typeface="Arial"/>
              </a:rPr>
              <a:t>__maintainer__ = </a:t>
            </a:r>
            <a:r>
              <a:rPr lang="en-US" sz="1200" dirty="0">
                <a:solidFill>
                  <a:srgbClr val="7F0055"/>
                </a:solidFill>
                <a:latin typeface="Consolas"/>
                <a:ea typeface="Calibri"/>
                <a:cs typeface="Arial"/>
              </a:rPr>
              <a:t>"Luc </a:t>
            </a:r>
            <a:r>
              <a:rPr lang="en-US" sz="1200" dirty="0" err="1">
                <a:solidFill>
                  <a:srgbClr val="7F0055"/>
                </a:solidFill>
                <a:latin typeface="Consolas"/>
                <a:ea typeface="Calibri"/>
                <a:cs typeface="Arial"/>
              </a:rPr>
              <a:t>Marechal</a:t>
            </a:r>
            <a:r>
              <a:rPr lang="en-US" sz="1200" dirty="0">
                <a:solidFill>
                  <a:srgbClr val="7F0055"/>
                </a:solidFill>
                <a:latin typeface="Consolas"/>
                <a:ea typeface="Calibri"/>
                <a:cs typeface="Arial"/>
              </a:rPr>
              <a:t>"</a:t>
            </a:r>
          </a:p>
          <a:p>
            <a:r>
              <a:rPr lang="en-US" sz="1200" dirty="0">
                <a:solidFill>
                  <a:srgbClr val="000000"/>
                </a:solidFill>
                <a:latin typeface="Consolas"/>
                <a:ea typeface="Calibri"/>
                <a:cs typeface="Arial"/>
              </a:rPr>
              <a:t>__email__ = </a:t>
            </a:r>
            <a:r>
              <a:rPr lang="en-US" sz="1200" dirty="0">
                <a:solidFill>
                  <a:srgbClr val="7F0055"/>
                </a:solidFill>
                <a:latin typeface="Consolas"/>
                <a:ea typeface="Calibri"/>
                <a:cs typeface="Arial"/>
              </a:rPr>
              <a:t>"luc@univ-smb.fr"</a:t>
            </a:r>
          </a:p>
          <a:p>
            <a:r>
              <a:rPr lang="en-US" sz="1200" dirty="0">
                <a:solidFill>
                  <a:srgbClr val="000000"/>
                </a:solidFill>
                <a:latin typeface="Consolas"/>
                <a:ea typeface="Calibri"/>
                <a:cs typeface="Arial"/>
              </a:rPr>
              <a:t>__status__ = </a:t>
            </a:r>
            <a:r>
              <a:rPr lang="en-US" sz="1200" dirty="0">
                <a:solidFill>
                  <a:srgbClr val="7F0055"/>
                </a:solidFill>
                <a:latin typeface="Consolas"/>
                <a:ea typeface="Calibri"/>
                <a:cs typeface="Arial"/>
              </a:rPr>
              <a:t>"Development"</a:t>
            </a:r>
          </a:p>
          <a:p>
            <a:endParaRPr lang="en-US" sz="1200" dirty="0">
              <a:solidFill>
                <a:srgbClr val="000000"/>
              </a:solidFill>
              <a:latin typeface="Consolas"/>
              <a:ea typeface="Calibri"/>
              <a:cs typeface="Arial"/>
            </a:endParaRPr>
          </a:p>
          <a:p>
            <a:r>
              <a:rPr lang="en-US" sz="1200" dirty="0">
                <a:solidFill>
                  <a:srgbClr val="2A00FF"/>
                </a:solidFill>
                <a:latin typeface="Consolas"/>
                <a:ea typeface="Calibri"/>
                <a:cs typeface="Arial"/>
              </a:rPr>
              <a:t>import</a:t>
            </a:r>
            <a:r>
              <a:rPr lang="en-US" sz="1200" dirty="0">
                <a:solidFill>
                  <a:srgbClr val="000000"/>
                </a:solidFill>
                <a:latin typeface="Consolas"/>
                <a:ea typeface="Calibri"/>
                <a:cs typeface="Arial"/>
              </a:rPr>
              <a:t> </a:t>
            </a:r>
            <a:r>
              <a:rPr lang="en-US" sz="1200" dirty="0" err="1">
                <a:solidFill>
                  <a:srgbClr val="000000"/>
                </a:solidFill>
                <a:latin typeface="Consolas"/>
                <a:ea typeface="Calibri"/>
                <a:cs typeface="Arial"/>
              </a:rPr>
              <a:t>rospy</a:t>
            </a:r>
            <a:endParaRPr lang="en-US" sz="1200" dirty="0">
              <a:solidFill>
                <a:srgbClr val="000000"/>
              </a:solidFill>
              <a:latin typeface="Consolas"/>
              <a:ea typeface="Calibri"/>
              <a:cs typeface="Arial"/>
            </a:endParaRPr>
          </a:p>
          <a:p>
            <a:r>
              <a:rPr lang="en-US" sz="1200" dirty="0" err="1">
                <a:solidFill>
                  <a:srgbClr val="2A00FF"/>
                </a:solidFill>
                <a:latin typeface="Consolas"/>
                <a:ea typeface="Calibri"/>
                <a:cs typeface="Arial"/>
              </a:rPr>
              <a:t>rospy.init_node</a:t>
            </a:r>
            <a:r>
              <a:rPr lang="en-US" sz="1200" dirty="0">
                <a:solidFill>
                  <a:srgbClr val="000000"/>
                </a:solidFill>
                <a:latin typeface="Consolas"/>
                <a:ea typeface="Calibri"/>
                <a:cs typeface="Arial"/>
              </a:rPr>
              <a:t>(</a:t>
            </a:r>
            <a:r>
              <a:rPr lang="en-US" sz="1200" dirty="0">
                <a:solidFill>
                  <a:srgbClr val="7F0055"/>
                </a:solidFill>
                <a:latin typeface="Consolas"/>
                <a:ea typeface="Calibri"/>
                <a:cs typeface="Arial"/>
              </a:rPr>
              <a:t>‘</a:t>
            </a:r>
            <a:r>
              <a:rPr lang="en-US" sz="1200" dirty="0" err="1" smtClean="0">
                <a:solidFill>
                  <a:srgbClr val="7F0055"/>
                </a:solidFill>
                <a:latin typeface="Consolas"/>
                <a:ea typeface="Calibri"/>
                <a:cs typeface="Arial"/>
              </a:rPr>
              <a:t>hello_python</a:t>
            </a:r>
            <a:r>
              <a:rPr lang="en-US" sz="1200" dirty="0" smtClean="0">
                <a:solidFill>
                  <a:srgbClr val="7F0055"/>
                </a:solidFill>
                <a:latin typeface="Consolas"/>
                <a:ea typeface="Calibri"/>
                <a:cs typeface="Arial"/>
              </a:rPr>
              <a:t>’</a:t>
            </a:r>
            <a:r>
              <a:rPr lang="en-US" sz="1200" dirty="0" smtClean="0">
                <a:latin typeface="Consolas"/>
                <a:ea typeface="Calibri"/>
                <a:cs typeface="Arial"/>
              </a:rPr>
              <a:t>)</a:t>
            </a:r>
            <a:endParaRPr lang="en-US" sz="1200" dirty="0">
              <a:latin typeface="Consolas"/>
              <a:ea typeface="Calibri"/>
              <a:cs typeface="Arial"/>
            </a:endParaRPr>
          </a:p>
          <a:p>
            <a:endParaRPr lang="en-US" sz="1200" dirty="0">
              <a:latin typeface="Consolas"/>
              <a:ea typeface="Calibri"/>
              <a:cs typeface="Arial"/>
            </a:endParaRPr>
          </a:p>
          <a:p>
            <a:r>
              <a:rPr lang="en-US" sz="1200" dirty="0">
                <a:solidFill>
                  <a:srgbClr val="000000"/>
                </a:solidFill>
                <a:latin typeface="Consolas"/>
                <a:ea typeface="Calibri"/>
                <a:cs typeface="Arial"/>
              </a:rPr>
              <a:t>rate = </a:t>
            </a:r>
            <a:r>
              <a:rPr lang="en-US" sz="1200" dirty="0" err="1">
                <a:solidFill>
                  <a:srgbClr val="000000"/>
                </a:solidFill>
                <a:latin typeface="Consolas"/>
                <a:ea typeface="Calibri"/>
                <a:cs typeface="Arial"/>
              </a:rPr>
              <a:t>rospy.Rate</a:t>
            </a:r>
            <a:r>
              <a:rPr lang="en-US" sz="1200" dirty="0">
                <a:solidFill>
                  <a:srgbClr val="000000"/>
                </a:solidFill>
                <a:latin typeface="Consolas"/>
                <a:ea typeface="Calibri"/>
                <a:cs typeface="Arial"/>
              </a:rPr>
              <a:t>(10)</a:t>
            </a:r>
          </a:p>
          <a:p>
            <a:endParaRPr lang="en-US" sz="1200" dirty="0">
              <a:solidFill>
                <a:srgbClr val="000000"/>
              </a:solidFill>
              <a:latin typeface="Consolas"/>
              <a:ea typeface="Calibri"/>
              <a:cs typeface="Arial"/>
            </a:endParaRPr>
          </a:p>
          <a:p>
            <a:r>
              <a:rPr lang="en-US" sz="1200" b="1" dirty="0">
                <a:solidFill>
                  <a:srgbClr val="7030A0"/>
                </a:solidFill>
                <a:latin typeface="Consolas"/>
                <a:ea typeface="Calibri"/>
                <a:cs typeface="Arial"/>
              </a:rPr>
              <a:t>while not </a:t>
            </a:r>
            <a:r>
              <a:rPr lang="en-US" sz="1200" dirty="0" err="1">
                <a:solidFill>
                  <a:srgbClr val="000000"/>
                </a:solidFill>
                <a:latin typeface="Consolas"/>
                <a:ea typeface="Calibri"/>
                <a:cs typeface="Arial"/>
              </a:rPr>
              <a:t>rospy.is_shutdown</a:t>
            </a:r>
            <a:r>
              <a:rPr lang="en-US" sz="1200" dirty="0">
                <a:solidFill>
                  <a:srgbClr val="000000"/>
                </a:solidFill>
                <a:latin typeface="Consolas"/>
                <a:ea typeface="Calibri"/>
                <a:cs typeface="Arial"/>
              </a:rPr>
              <a:t>():</a:t>
            </a:r>
          </a:p>
          <a:p>
            <a:r>
              <a:rPr lang="en-US" sz="1200" dirty="0">
                <a:solidFill>
                  <a:srgbClr val="000000"/>
                </a:solidFill>
                <a:latin typeface="Consolas"/>
                <a:ea typeface="Calibri"/>
                <a:cs typeface="Arial"/>
              </a:rPr>
              <a:t>  </a:t>
            </a:r>
            <a:r>
              <a:rPr lang="en-US" sz="1200" dirty="0" smtClean="0">
                <a:solidFill>
                  <a:srgbClr val="2A00FF"/>
                </a:solidFill>
                <a:latin typeface="Consolas"/>
                <a:ea typeface="Calibri"/>
                <a:cs typeface="Arial"/>
              </a:rPr>
              <a:t>print</a:t>
            </a:r>
            <a:r>
              <a:rPr lang="en-US" sz="1200" dirty="0">
                <a:solidFill>
                  <a:srgbClr val="000000"/>
                </a:solidFill>
                <a:latin typeface="Consolas"/>
                <a:ea typeface="Calibri"/>
                <a:cs typeface="Arial"/>
              </a:rPr>
              <a:t> </a:t>
            </a:r>
            <a:r>
              <a:rPr lang="en-US" sz="1200" dirty="0" smtClean="0">
                <a:solidFill>
                  <a:srgbClr val="000000"/>
                </a:solidFill>
                <a:latin typeface="Consolas"/>
                <a:ea typeface="Calibri"/>
                <a:cs typeface="Arial"/>
              </a:rPr>
              <a:t>“</a:t>
            </a:r>
            <a:r>
              <a:rPr lang="en-US" sz="1200" dirty="0" smtClean="0">
                <a:solidFill>
                  <a:srgbClr val="7F0055"/>
                </a:solidFill>
                <a:latin typeface="Consolas"/>
                <a:ea typeface="Calibri"/>
                <a:cs typeface="Arial"/>
              </a:rPr>
              <a:t>Hello World”</a:t>
            </a:r>
            <a:endParaRPr lang="en-US" sz="1200" dirty="0">
              <a:solidFill>
                <a:srgbClr val="7F0055"/>
              </a:solidFill>
              <a:latin typeface="Consolas"/>
              <a:ea typeface="Calibri"/>
              <a:cs typeface="Arial"/>
            </a:endParaRPr>
          </a:p>
          <a:p>
            <a:r>
              <a:rPr lang="en-US" sz="1200" dirty="0">
                <a:solidFill>
                  <a:srgbClr val="000000"/>
                </a:solidFill>
                <a:latin typeface="Consolas"/>
                <a:ea typeface="Calibri"/>
                <a:cs typeface="Arial"/>
              </a:rPr>
              <a:t>  </a:t>
            </a:r>
            <a:r>
              <a:rPr lang="en-US" sz="1200" dirty="0" err="1">
                <a:solidFill>
                  <a:srgbClr val="000000"/>
                </a:solidFill>
                <a:latin typeface="Consolas"/>
                <a:ea typeface="Calibri"/>
                <a:cs typeface="Arial"/>
              </a:rPr>
              <a:t>rate.sleep</a:t>
            </a:r>
            <a:r>
              <a:rPr lang="en-US" sz="1200" dirty="0">
                <a:solidFill>
                  <a:srgbClr val="000000"/>
                </a:solidFill>
                <a:latin typeface="Consolas"/>
                <a:ea typeface="Calibri"/>
                <a:cs typeface="Arial"/>
              </a:rPr>
              <a:t>()</a:t>
            </a:r>
            <a:endParaRPr lang="en-US" sz="1200" dirty="0">
              <a:latin typeface="Consolas"/>
              <a:ea typeface="Calibri"/>
              <a:cs typeface="Arial"/>
            </a:endParaRPr>
          </a:p>
        </p:txBody>
      </p:sp>
      <p:sp>
        <p:nvSpPr>
          <p:cNvPr id="11" name="ZoneTexte 10"/>
          <p:cNvSpPr txBox="1"/>
          <p:nvPr/>
        </p:nvSpPr>
        <p:spPr>
          <a:xfrm>
            <a:off x="6565901" y="3788369"/>
            <a:ext cx="4892430" cy="615553"/>
          </a:xfrm>
          <a:prstGeom prst="rect">
            <a:avLst/>
          </a:prstGeom>
          <a:solidFill>
            <a:srgbClr val="D9D9D9"/>
          </a:solidFill>
        </p:spPr>
        <p:txBody>
          <a:bodyPr wrap="square" rtlCol="0">
            <a:spAutoFit/>
          </a:bodyPr>
          <a:lstStyle/>
          <a:p>
            <a:pPr lvl="0"/>
            <a:r>
              <a:rPr lang="fr-FR" sz="1600" dirty="0" smtClean="0">
                <a:solidFill>
                  <a:schemeClr val="bg2">
                    <a:lumMod val="25000"/>
                  </a:schemeClr>
                </a:solidFill>
                <a:latin typeface="Consolas" panose="020B0609020204030204" pitchFamily="49" charset="0"/>
              </a:rPr>
              <a:t>&gt; </a:t>
            </a:r>
            <a:r>
              <a:rPr lang="fr-FR" dirty="0" smtClean="0"/>
              <a:t>cd ~/</a:t>
            </a:r>
            <a:r>
              <a:rPr lang="fr-FR" dirty="0" err="1" smtClean="0"/>
              <a:t>catkin_ws</a:t>
            </a:r>
            <a:r>
              <a:rPr lang="fr-FR" dirty="0" smtClean="0"/>
              <a:t>/</a:t>
            </a:r>
            <a:r>
              <a:rPr lang="fr-FR" dirty="0" err="1" smtClean="0"/>
              <a:t>src</a:t>
            </a:r>
            <a:r>
              <a:rPr lang="fr-FR" dirty="0" smtClean="0"/>
              <a:t>/</a:t>
            </a:r>
            <a:r>
              <a:rPr lang="fr-FR" dirty="0" err="1" smtClean="0"/>
              <a:t>beginner_tutorials</a:t>
            </a:r>
            <a:r>
              <a:rPr lang="fr-FR" dirty="0" smtClean="0"/>
              <a:t>/scripts</a:t>
            </a:r>
          </a:p>
          <a:p>
            <a:pPr lvl="0"/>
            <a:r>
              <a:rPr lang="fr-FR" sz="1600" dirty="0" smtClean="0">
                <a:solidFill>
                  <a:schemeClr val="bg2">
                    <a:lumMod val="25000"/>
                  </a:schemeClr>
                </a:solidFill>
                <a:latin typeface="Consolas" panose="020B0609020204030204" pitchFamily="49" charset="0"/>
              </a:rPr>
              <a:t>&gt; </a:t>
            </a:r>
            <a:r>
              <a:rPr lang="fr-FR" sz="1600" dirty="0" err="1" smtClean="0">
                <a:solidFill>
                  <a:schemeClr val="bg2">
                    <a:lumMod val="25000"/>
                  </a:schemeClr>
                </a:solidFill>
                <a:latin typeface="Consolas" panose="020B0609020204030204" pitchFamily="49" charset="0"/>
              </a:rPr>
              <a:t>sudo</a:t>
            </a:r>
            <a:r>
              <a:rPr lang="fr-FR" sz="1600" dirty="0" smtClean="0">
                <a:solidFill>
                  <a:schemeClr val="bg2">
                    <a:lumMod val="25000"/>
                  </a:schemeClr>
                </a:solidFill>
                <a:latin typeface="Consolas" panose="020B0609020204030204" pitchFamily="49" charset="0"/>
              </a:rPr>
              <a:t> </a:t>
            </a:r>
            <a:r>
              <a:rPr lang="fr-FR" sz="1600" dirty="0" err="1" smtClean="0">
                <a:solidFill>
                  <a:schemeClr val="bg2">
                    <a:lumMod val="25000"/>
                  </a:schemeClr>
                </a:solidFill>
                <a:latin typeface="Consolas" panose="020B0609020204030204" pitchFamily="49" charset="0"/>
              </a:rPr>
              <a:t>gedit</a:t>
            </a:r>
            <a:r>
              <a:rPr lang="fr-FR" sz="1600" dirty="0" smtClean="0">
                <a:solidFill>
                  <a:schemeClr val="bg2">
                    <a:lumMod val="25000"/>
                  </a:schemeClr>
                </a:solidFill>
                <a:latin typeface="Consolas" panose="020B0609020204030204" pitchFamily="49" charset="0"/>
              </a:rPr>
              <a:t> hello_python.py</a:t>
            </a:r>
            <a:endParaRPr lang="fr-FR" sz="1600" dirty="0">
              <a:solidFill>
                <a:schemeClr val="bg2">
                  <a:lumMod val="25000"/>
                </a:schemeClr>
              </a:solidFill>
              <a:latin typeface="Consolas" panose="020B0609020204030204" pitchFamily="49" charset="0"/>
            </a:endParaRPr>
          </a:p>
        </p:txBody>
      </p:sp>
      <p:sp>
        <p:nvSpPr>
          <p:cNvPr id="12" name="ZoneTexte 11"/>
          <p:cNvSpPr txBox="1"/>
          <p:nvPr/>
        </p:nvSpPr>
        <p:spPr>
          <a:xfrm>
            <a:off x="6341161" y="1968936"/>
            <a:ext cx="5434567" cy="830997"/>
          </a:xfrm>
          <a:prstGeom prst="rect">
            <a:avLst/>
          </a:prstGeom>
          <a:solidFill>
            <a:schemeClr val="bg1"/>
          </a:solidFill>
        </p:spPr>
        <p:txBody>
          <a:bodyPr wrap="square" rtlCol="0">
            <a:spAutoFit/>
          </a:bodyPr>
          <a:lstStyle/>
          <a:p>
            <a:pPr lvl="0"/>
            <a:r>
              <a:rPr lang="fr-FR" sz="1600" dirty="0" smtClean="0">
                <a:solidFill>
                  <a:schemeClr val="bg2">
                    <a:lumMod val="25000"/>
                  </a:schemeClr>
                </a:solidFill>
                <a:latin typeface="Consolas" panose="020B0609020204030204" pitchFamily="49" charset="0"/>
              </a:rPr>
              <a:t>This </a:t>
            </a:r>
            <a:r>
              <a:rPr lang="fr-FR" sz="1600" dirty="0" err="1" smtClean="0">
                <a:solidFill>
                  <a:schemeClr val="bg2">
                    <a:lumMod val="25000"/>
                  </a:schemeClr>
                </a:solidFill>
                <a:latin typeface="Consolas" panose="020B0609020204030204" pitchFamily="49" charset="0"/>
              </a:rPr>
              <a:t>is</a:t>
            </a:r>
            <a:r>
              <a:rPr lang="fr-FR" sz="1600" dirty="0" smtClean="0">
                <a:solidFill>
                  <a:schemeClr val="bg2">
                    <a:lumMod val="25000"/>
                  </a:schemeClr>
                </a:solidFill>
                <a:latin typeface="Consolas" panose="020B0609020204030204" pitchFamily="49" charset="0"/>
              </a:rPr>
              <a:t> the </a:t>
            </a:r>
            <a:r>
              <a:rPr lang="fr-FR" sz="1600" i="1" dirty="0" err="1" smtClean="0">
                <a:solidFill>
                  <a:schemeClr val="bg2">
                    <a:lumMod val="25000"/>
                  </a:schemeClr>
                </a:solidFill>
                <a:latin typeface="Consolas" panose="020B0609020204030204" pitchFamily="49" charset="0"/>
              </a:rPr>
              <a:t>shebang</a:t>
            </a:r>
            <a:r>
              <a:rPr lang="fr-FR" sz="1600" dirty="0" smtClean="0">
                <a:solidFill>
                  <a:schemeClr val="bg2">
                    <a:lumMod val="25000"/>
                  </a:schemeClr>
                </a:solidFill>
                <a:latin typeface="Consolas" panose="020B0609020204030204" pitchFamily="49" charset="0"/>
              </a:rPr>
              <a:t>. It </a:t>
            </a:r>
            <a:r>
              <a:rPr lang="fr-FR" sz="1600" dirty="0" err="1" smtClean="0">
                <a:solidFill>
                  <a:schemeClr val="bg2">
                    <a:lumMod val="25000"/>
                  </a:schemeClr>
                </a:solidFill>
                <a:latin typeface="Consolas" panose="020B0609020204030204" pitchFamily="49" charset="0"/>
              </a:rPr>
              <a:t>lets</a:t>
            </a:r>
            <a:r>
              <a:rPr lang="fr-FR" sz="1600" dirty="0" smtClean="0">
                <a:solidFill>
                  <a:schemeClr val="bg2">
                    <a:lumMod val="25000"/>
                  </a:schemeClr>
                </a:solidFill>
                <a:latin typeface="Consolas" panose="020B0609020204030204" pitchFamily="49" charset="0"/>
              </a:rPr>
              <a:t> the OS know </a:t>
            </a:r>
            <a:r>
              <a:rPr lang="fr-FR" sz="1600" dirty="0" err="1" smtClean="0">
                <a:solidFill>
                  <a:schemeClr val="bg2">
                    <a:lumMod val="25000"/>
                  </a:schemeClr>
                </a:solidFill>
                <a:latin typeface="Consolas" panose="020B0609020204030204" pitchFamily="49" charset="0"/>
              </a:rPr>
              <a:t>that</a:t>
            </a:r>
            <a:r>
              <a:rPr lang="fr-FR" sz="1600" dirty="0" smtClean="0">
                <a:solidFill>
                  <a:schemeClr val="bg2">
                    <a:lumMod val="25000"/>
                  </a:schemeClr>
                </a:solidFill>
                <a:latin typeface="Consolas" panose="020B0609020204030204" pitchFamily="49" charset="0"/>
              </a:rPr>
              <a:t> </a:t>
            </a:r>
            <a:r>
              <a:rPr lang="fr-FR" sz="1600" dirty="0" err="1" smtClean="0">
                <a:solidFill>
                  <a:schemeClr val="bg2">
                    <a:lumMod val="25000"/>
                  </a:schemeClr>
                </a:solidFill>
                <a:latin typeface="Consolas" panose="020B0609020204030204" pitchFamily="49" charset="0"/>
              </a:rPr>
              <a:t>this</a:t>
            </a:r>
            <a:r>
              <a:rPr lang="fr-FR" sz="1600" dirty="0" smtClean="0">
                <a:solidFill>
                  <a:schemeClr val="bg2">
                    <a:lumMod val="25000"/>
                  </a:schemeClr>
                </a:solidFill>
                <a:latin typeface="Consolas" panose="020B0609020204030204" pitchFamily="49" charset="0"/>
              </a:rPr>
              <a:t> </a:t>
            </a:r>
            <a:r>
              <a:rPr lang="fr-FR" sz="1600" dirty="0" err="1" smtClean="0">
                <a:solidFill>
                  <a:schemeClr val="bg2">
                    <a:lumMod val="25000"/>
                  </a:schemeClr>
                </a:solidFill>
                <a:latin typeface="Consolas" panose="020B0609020204030204" pitchFamily="49" charset="0"/>
              </a:rPr>
              <a:t>is</a:t>
            </a:r>
            <a:r>
              <a:rPr lang="fr-FR" sz="1600" dirty="0" smtClean="0">
                <a:solidFill>
                  <a:schemeClr val="bg2">
                    <a:lumMod val="25000"/>
                  </a:schemeClr>
                </a:solidFill>
                <a:latin typeface="Consolas" panose="020B0609020204030204" pitchFamily="49" charset="0"/>
              </a:rPr>
              <a:t> a Python file, and </a:t>
            </a:r>
            <a:r>
              <a:rPr lang="fr-FR" sz="1600" dirty="0" err="1" smtClean="0">
                <a:solidFill>
                  <a:schemeClr val="bg2">
                    <a:lumMod val="25000"/>
                  </a:schemeClr>
                </a:solidFill>
                <a:latin typeface="Consolas" panose="020B0609020204030204" pitchFamily="49" charset="0"/>
              </a:rPr>
              <a:t>that</a:t>
            </a:r>
            <a:r>
              <a:rPr lang="fr-FR" sz="1600" dirty="0" smtClean="0">
                <a:solidFill>
                  <a:schemeClr val="bg2">
                    <a:lumMod val="25000"/>
                  </a:schemeClr>
                </a:solidFill>
                <a:latin typeface="Consolas" panose="020B0609020204030204" pitchFamily="49" charset="0"/>
              </a:rPr>
              <a:t> </a:t>
            </a:r>
            <a:r>
              <a:rPr lang="fr-FR" sz="1600" dirty="0" err="1" smtClean="0">
                <a:solidFill>
                  <a:schemeClr val="bg2">
                    <a:lumMod val="25000"/>
                  </a:schemeClr>
                </a:solidFill>
                <a:latin typeface="Consolas" panose="020B0609020204030204" pitchFamily="49" charset="0"/>
              </a:rPr>
              <a:t>it</a:t>
            </a:r>
            <a:r>
              <a:rPr lang="fr-FR" sz="1600" dirty="0" smtClean="0">
                <a:solidFill>
                  <a:schemeClr val="bg2">
                    <a:lumMod val="25000"/>
                  </a:schemeClr>
                </a:solidFill>
                <a:latin typeface="Consolas" panose="020B0609020204030204" pitchFamily="49" charset="0"/>
              </a:rPr>
              <a:t> </a:t>
            </a:r>
            <a:r>
              <a:rPr lang="fr-FR" sz="1600" dirty="0" err="1" smtClean="0">
                <a:solidFill>
                  <a:schemeClr val="bg2">
                    <a:lumMod val="25000"/>
                  </a:schemeClr>
                </a:solidFill>
                <a:latin typeface="Consolas" panose="020B0609020204030204" pitchFamily="49" charset="0"/>
              </a:rPr>
              <a:t>should</a:t>
            </a:r>
            <a:r>
              <a:rPr lang="fr-FR" sz="1600" dirty="0" smtClean="0">
                <a:solidFill>
                  <a:schemeClr val="bg2">
                    <a:lumMod val="25000"/>
                  </a:schemeClr>
                </a:solidFill>
                <a:latin typeface="Consolas" panose="020B0609020204030204" pitchFamily="49" charset="0"/>
              </a:rPr>
              <a:t> </a:t>
            </a:r>
            <a:r>
              <a:rPr lang="fr-FR" sz="1600" dirty="0" err="1" smtClean="0">
                <a:solidFill>
                  <a:schemeClr val="bg2">
                    <a:lumMod val="25000"/>
                  </a:schemeClr>
                </a:solidFill>
                <a:latin typeface="Consolas" panose="020B0609020204030204" pitchFamily="49" charset="0"/>
              </a:rPr>
              <a:t>be</a:t>
            </a:r>
            <a:r>
              <a:rPr lang="fr-FR" sz="1600" dirty="0" smtClean="0">
                <a:solidFill>
                  <a:schemeClr val="bg2">
                    <a:lumMod val="25000"/>
                  </a:schemeClr>
                </a:solidFill>
                <a:latin typeface="Consolas" panose="020B0609020204030204" pitchFamily="49" charset="0"/>
              </a:rPr>
              <a:t> </a:t>
            </a:r>
            <a:r>
              <a:rPr lang="fr-FR" sz="1600" dirty="0" err="1" smtClean="0">
                <a:solidFill>
                  <a:schemeClr val="bg2">
                    <a:lumMod val="25000"/>
                  </a:schemeClr>
                </a:solidFill>
                <a:latin typeface="Consolas" panose="020B0609020204030204" pitchFamily="49" charset="0"/>
              </a:rPr>
              <a:t>passed</a:t>
            </a:r>
            <a:r>
              <a:rPr lang="fr-FR" sz="1600" dirty="0" smtClean="0">
                <a:solidFill>
                  <a:schemeClr val="bg2">
                    <a:lumMod val="25000"/>
                  </a:schemeClr>
                </a:solidFill>
                <a:latin typeface="Consolas" panose="020B0609020204030204" pitchFamily="49" charset="0"/>
              </a:rPr>
              <a:t> to the Python </a:t>
            </a:r>
            <a:r>
              <a:rPr lang="fr-FR" sz="1600" dirty="0" err="1" smtClean="0">
                <a:solidFill>
                  <a:schemeClr val="bg2">
                    <a:lumMod val="25000"/>
                  </a:schemeClr>
                </a:solidFill>
                <a:latin typeface="Consolas" panose="020B0609020204030204" pitchFamily="49" charset="0"/>
              </a:rPr>
              <a:t>interpreter</a:t>
            </a:r>
            <a:endParaRPr lang="fr-FR" sz="1600" dirty="0">
              <a:solidFill>
                <a:schemeClr val="bg2">
                  <a:lumMod val="25000"/>
                </a:schemeClr>
              </a:solidFill>
              <a:latin typeface="Consolas" panose="020B0609020204030204" pitchFamily="49" charset="0"/>
            </a:endParaRPr>
          </a:p>
        </p:txBody>
      </p:sp>
      <p:cxnSp>
        <p:nvCxnSpPr>
          <p:cNvPr id="8" name="Connecteur en angle 7"/>
          <p:cNvCxnSpPr/>
          <p:nvPr/>
        </p:nvCxnSpPr>
        <p:spPr>
          <a:xfrm flipV="1">
            <a:off x="2758728" y="2206403"/>
            <a:ext cx="3436383" cy="301143"/>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6554233" y="3368141"/>
            <a:ext cx="3283527" cy="369332"/>
          </a:xfrm>
          <a:prstGeom prst="rect">
            <a:avLst/>
          </a:prstGeom>
          <a:noFill/>
        </p:spPr>
        <p:txBody>
          <a:bodyPr wrap="square" rtlCol="0">
            <a:spAutoFit/>
          </a:bodyPr>
          <a:lstStyle/>
          <a:p>
            <a:r>
              <a:rPr lang="en-US" dirty="0" smtClean="0">
                <a:latin typeface="Arial MT" panose="020B0604020202020204" pitchFamily="34" charset="0"/>
              </a:rPr>
              <a:t>Create the node</a:t>
            </a:r>
            <a:endParaRPr lang="fr-FR" dirty="0"/>
          </a:p>
        </p:txBody>
      </p:sp>
      <p:pic>
        <p:nvPicPr>
          <p:cNvPr id="18" name="Imag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93946" y="5459314"/>
            <a:ext cx="281328" cy="350696"/>
          </a:xfrm>
          <a:prstGeom prst="rect">
            <a:avLst/>
          </a:prstGeom>
        </p:spPr>
      </p:pic>
      <p:sp>
        <p:nvSpPr>
          <p:cNvPr id="19" name="ZoneTexte 18"/>
          <p:cNvSpPr txBox="1"/>
          <p:nvPr/>
        </p:nvSpPr>
        <p:spPr>
          <a:xfrm>
            <a:off x="8726085" y="5459314"/>
            <a:ext cx="1378298" cy="261610"/>
          </a:xfrm>
          <a:prstGeom prst="rect">
            <a:avLst/>
          </a:prstGeom>
          <a:noFill/>
        </p:spPr>
        <p:txBody>
          <a:bodyPr wrap="square" rtlCol="0">
            <a:spAutoFit/>
          </a:bodyPr>
          <a:lstStyle/>
          <a:p>
            <a:r>
              <a:rPr lang="fr-FR" sz="1100" dirty="0">
                <a:solidFill>
                  <a:schemeClr val="bg2">
                    <a:lumMod val="25000"/>
                  </a:schemeClr>
                </a:solidFill>
                <a:latin typeface="Consolas" panose="020B0609020204030204" pitchFamily="49" charset="0"/>
              </a:rPr>
              <a:t>Package.xml</a:t>
            </a:r>
          </a:p>
        </p:txBody>
      </p:sp>
      <p:pic>
        <p:nvPicPr>
          <p:cNvPr id="20" name="Imag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93946" y="5988192"/>
            <a:ext cx="439295" cy="355460"/>
          </a:xfrm>
          <a:prstGeom prst="rect">
            <a:avLst/>
          </a:prstGeom>
        </p:spPr>
      </p:pic>
      <p:sp>
        <p:nvSpPr>
          <p:cNvPr id="21" name="ZoneTexte 20"/>
          <p:cNvSpPr txBox="1"/>
          <p:nvPr/>
        </p:nvSpPr>
        <p:spPr>
          <a:xfrm>
            <a:off x="8340589" y="6302885"/>
            <a:ext cx="884501" cy="261610"/>
          </a:xfrm>
          <a:prstGeom prst="rect">
            <a:avLst/>
          </a:prstGeom>
          <a:noFill/>
        </p:spPr>
        <p:txBody>
          <a:bodyPr wrap="square" rtlCol="0">
            <a:spAutoFit/>
          </a:bodyPr>
          <a:lstStyle/>
          <a:p>
            <a:r>
              <a:rPr lang="fr-FR" sz="1100" dirty="0" smtClean="0">
                <a:solidFill>
                  <a:srgbClr val="FF2D80"/>
                </a:solidFill>
                <a:latin typeface="Consolas" panose="020B0609020204030204" pitchFamily="49" charset="0"/>
              </a:rPr>
              <a:t>scripts</a:t>
            </a:r>
            <a:endParaRPr lang="fr-FR" sz="1100" dirty="0">
              <a:solidFill>
                <a:srgbClr val="FF2D80"/>
              </a:solidFill>
              <a:latin typeface="Consolas" panose="020B0609020204030204" pitchFamily="49" charset="0"/>
            </a:endParaRPr>
          </a:p>
        </p:txBody>
      </p:sp>
      <p:pic>
        <p:nvPicPr>
          <p:cNvPr id="22" name="Imag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39725" y="4609981"/>
            <a:ext cx="439295" cy="355460"/>
          </a:xfrm>
          <a:prstGeom prst="rect">
            <a:avLst/>
          </a:prstGeom>
        </p:spPr>
      </p:pic>
      <p:sp>
        <p:nvSpPr>
          <p:cNvPr id="23" name="ZoneTexte 22"/>
          <p:cNvSpPr txBox="1"/>
          <p:nvPr/>
        </p:nvSpPr>
        <p:spPr>
          <a:xfrm>
            <a:off x="6502400" y="4950958"/>
            <a:ext cx="1574793" cy="261610"/>
          </a:xfrm>
          <a:prstGeom prst="rect">
            <a:avLst/>
          </a:prstGeom>
          <a:noFill/>
        </p:spPr>
        <p:txBody>
          <a:bodyPr wrap="square" rtlCol="0">
            <a:spAutoFit/>
          </a:bodyPr>
          <a:lstStyle/>
          <a:p>
            <a:r>
              <a:rPr lang="fr-FR" sz="1100" dirty="0" err="1">
                <a:latin typeface="Consolas" panose="020B0609020204030204" pitchFamily="49" charset="0"/>
              </a:rPr>
              <a:t>beginner_tutorials</a:t>
            </a:r>
            <a:endParaRPr lang="fr-FR" sz="1100" dirty="0">
              <a:latin typeface="Consolas" panose="020B0609020204030204" pitchFamily="49" charset="0"/>
            </a:endParaRPr>
          </a:p>
        </p:txBody>
      </p:sp>
      <p:cxnSp>
        <p:nvCxnSpPr>
          <p:cNvPr id="24" name="Connecteur droit 23"/>
          <p:cNvCxnSpPr/>
          <p:nvPr/>
        </p:nvCxnSpPr>
        <p:spPr>
          <a:xfrm>
            <a:off x="8026393" y="4817186"/>
            <a:ext cx="1811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p:nvCxnSpPr>
        <p:spPr>
          <a:xfrm>
            <a:off x="8207545" y="4817186"/>
            <a:ext cx="0" cy="1393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Connecteur droit 25"/>
          <p:cNvCxnSpPr/>
          <p:nvPr/>
        </p:nvCxnSpPr>
        <p:spPr>
          <a:xfrm>
            <a:off x="8209301" y="5145532"/>
            <a:ext cx="1373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Connecteur droit 26"/>
          <p:cNvCxnSpPr/>
          <p:nvPr/>
        </p:nvCxnSpPr>
        <p:spPr>
          <a:xfrm>
            <a:off x="8209301" y="5638408"/>
            <a:ext cx="1135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8" name="Imag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95148" y="4930436"/>
            <a:ext cx="289036" cy="358404"/>
          </a:xfrm>
          <a:prstGeom prst="rect">
            <a:avLst/>
          </a:prstGeom>
        </p:spPr>
      </p:pic>
      <p:sp>
        <p:nvSpPr>
          <p:cNvPr id="29" name="ZoneTexte 28"/>
          <p:cNvSpPr txBox="1"/>
          <p:nvPr/>
        </p:nvSpPr>
        <p:spPr>
          <a:xfrm>
            <a:off x="8750212" y="4930436"/>
            <a:ext cx="1354171" cy="261610"/>
          </a:xfrm>
          <a:prstGeom prst="rect">
            <a:avLst/>
          </a:prstGeom>
          <a:noFill/>
        </p:spPr>
        <p:txBody>
          <a:bodyPr wrap="square" rtlCol="0">
            <a:spAutoFit/>
          </a:bodyPr>
          <a:lstStyle/>
          <a:p>
            <a:r>
              <a:rPr lang="fr-FR" sz="1100" dirty="0">
                <a:latin typeface="Consolas" panose="020B0609020204030204" pitchFamily="49" charset="0"/>
              </a:rPr>
              <a:t>CMakeLists.txt</a:t>
            </a:r>
          </a:p>
        </p:txBody>
      </p:sp>
      <p:cxnSp>
        <p:nvCxnSpPr>
          <p:cNvPr id="30" name="Connecteur droit 29"/>
          <p:cNvCxnSpPr/>
          <p:nvPr/>
        </p:nvCxnSpPr>
        <p:spPr>
          <a:xfrm>
            <a:off x="8209301" y="6210387"/>
            <a:ext cx="1135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p:nvCxnSpPr>
        <p:spPr>
          <a:xfrm>
            <a:off x="8877293" y="6165922"/>
            <a:ext cx="1811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a:off x="9058445" y="6165922"/>
            <a:ext cx="0" cy="3283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9060201" y="6494268"/>
            <a:ext cx="1373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Image 33"/>
          <p:cNvPicPr>
            <a:picLocks noChangeAspect="1"/>
          </p:cNvPicPr>
          <p:nvPr/>
        </p:nvPicPr>
        <p:blipFill>
          <a:blip r:embed="rId5"/>
          <a:stretch>
            <a:fillRect/>
          </a:stretch>
        </p:blipFill>
        <p:spPr>
          <a:xfrm>
            <a:off x="9225091" y="6328559"/>
            <a:ext cx="262372" cy="331417"/>
          </a:xfrm>
          <a:prstGeom prst="rect">
            <a:avLst/>
          </a:prstGeom>
        </p:spPr>
      </p:pic>
      <p:sp>
        <p:nvSpPr>
          <p:cNvPr id="35" name="ZoneTexte 34"/>
          <p:cNvSpPr txBox="1"/>
          <p:nvPr/>
        </p:nvSpPr>
        <p:spPr>
          <a:xfrm>
            <a:off x="9509396" y="6381667"/>
            <a:ext cx="1403248" cy="261610"/>
          </a:xfrm>
          <a:prstGeom prst="rect">
            <a:avLst/>
          </a:prstGeom>
          <a:noFill/>
        </p:spPr>
        <p:txBody>
          <a:bodyPr wrap="square" rtlCol="0">
            <a:spAutoFit/>
          </a:bodyPr>
          <a:lstStyle/>
          <a:p>
            <a:r>
              <a:rPr lang="fr-FR" sz="1100" dirty="0" smtClean="0">
                <a:solidFill>
                  <a:srgbClr val="FF2D80"/>
                </a:solidFill>
                <a:latin typeface="Consolas" panose="020B0609020204030204" pitchFamily="49" charset="0"/>
              </a:rPr>
              <a:t>hello_python.py</a:t>
            </a:r>
            <a:endParaRPr lang="fr-FR" sz="1100" dirty="0">
              <a:solidFill>
                <a:srgbClr val="FF2D80"/>
              </a:solidFill>
              <a:latin typeface="Consolas" panose="020B0609020204030204" pitchFamily="49" charset="0"/>
            </a:endParaRPr>
          </a:p>
        </p:txBody>
      </p:sp>
    </p:spTree>
    <p:extLst>
      <p:ext uri="{BB962C8B-B14F-4D97-AF65-F5344CB8AC3E}">
        <p14:creationId xmlns:p14="http://schemas.microsoft.com/office/powerpoint/2010/main" val="10820086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Building </a:t>
            </a:r>
            <a:r>
              <a:rPr lang="fr-FR" dirty="0"/>
              <a:t>first </a:t>
            </a:r>
            <a:r>
              <a:rPr lang="fr-FR" dirty="0" err="1"/>
              <a:t>node</a:t>
            </a:r>
            <a:r>
              <a:rPr lang="fr-FR" dirty="0"/>
              <a:t> </a:t>
            </a:r>
            <a:r>
              <a:rPr lang="fr-FR" i="1" dirty="0"/>
              <a:t>Hello World (Python)</a:t>
            </a:r>
          </a:p>
        </p:txBody>
      </p:sp>
      <p:sp>
        <p:nvSpPr>
          <p:cNvPr id="17" name="Espace réservé du numéro de diapositive 16"/>
          <p:cNvSpPr>
            <a:spLocks noGrp="1"/>
          </p:cNvSpPr>
          <p:nvPr>
            <p:ph type="sldNum" sz="quarter" idx="12"/>
          </p:nvPr>
        </p:nvSpPr>
        <p:spPr/>
        <p:txBody>
          <a:bodyPr/>
          <a:lstStyle/>
          <a:p>
            <a:fld id="{7C59E55F-A350-4989-9404-8411324CBBDC}" type="slidenum">
              <a:rPr lang="fr-FR" smtClean="0"/>
              <a:pPr/>
              <a:t>9</a:t>
            </a:fld>
            <a:endParaRPr lang="fr-FR" dirty="0"/>
          </a:p>
        </p:txBody>
      </p:sp>
      <p:sp>
        <p:nvSpPr>
          <p:cNvPr id="9" name="Espace réservé du contenu 2"/>
          <p:cNvSpPr txBox="1">
            <a:spLocks/>
          </p:cNvSpPr>
          <p:nvPr/>
        </p:nvSpPr>
        <p:spPr>
          <a:xfrm>
            <a:off x="397625" y="1455115"/>
            <a:ext cx="5412625" cy="474933"/>
          </a:xfrm>
          <a:prstGeom prst="rect">
            <a:avLst/>
          </a:prstGeom>
        </p:spPr>
        <p:txBody>
          <a:bodyPr vert="horz" lIns="91440" tIns="45720" rIns="91440" bIns="45720" rtlCol="0">
            <a:normAutofit/>
          </a:bodyPr>
          <a:lstStyle>
            <a:lvl1pPr marL="355600" indent="-355600" algn="just" defTabSz="914400" rtl="0" eaLnBrk="1" latinLnBrk="0" hangingPunct="1">
              <a:lnSpc>
                <a:spcPct val="90000"/>
              </a:lnSpc>
              <a:spcBef>
                <a:spcPts val="1000"/>
              </a:spcBef>
              <a:buClr>
                <a:srgbClr val="15376D"/>
              </a:buClr>
              <a:buSzPct val="85000"/>
              <a:buFont typeface="Wingdings" panose="05000000000000000000" pitchFamily="2" charset="2"/>
              <a:buChar char="§"/>
              <a:defRPr lang="fr-FR" sz="2000" kern="1200" dirty="0" smtClean="0">
                <a:solidFill>
                  <a:schemeClr val="tx1"/>
                </a:solidFill>
                <a:latin typeface="Arial MT" panose="020B0604020202020204" pitchFamily="34" charset="0"/>
                <a:ea typeface="+mn-ea"/>
                <a:cs typeface="+mn-cs"/>
              </a:defRPr>
            </a:lvl1pPr>
            <a:lvl2pPr marL="787400" indent="-3429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fr-FR" sz="1600" kern="1200" dirty="0" smtClean="0">
                <a:solidFill>
                  <a:schemeClr val="tx1"/>
                </a:solidFill>
                <a:latin typeface="Arial MT"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with </a:t>
            </a:r>
            <a:r>
              <a:rPr lang="en-US" sz="2400" b="1" dirty="0" err="1"/>
              <a:t>rospy</a:t>
            </a:r>
            <a:r>
              <a:rPr lang="en-US" sz="2400" dirty="0"/>
              <a:t> (Python Client Library)</a:t>
            </a:r>
            <a:endParaRPr lang="he-IL" dirty="0"/>
          </a:p>
        </p:txBody>
      </p:sp>
      <p:sp>
        <p:nvSpPr>
          <p:cNvPr id="10" name="ZoneTexte 9"/>
          <p:cNvSpPr txBox="1"/>
          <p:nvPr/>
        </p:nvSpPr>
        <p:spPr>
          <a:xfrm>
            <a:off x="6556965" y="2890469"/>
            <a:ext cx="3793203" cy="369332"/>
          </a:xfrm>
          <a:prstGeom prst="rect">
            <a:avLst/>
          </a:prstGeom>
          <a:noFill/>
        </p:spPr>
        <p:txBody>
          <a:bodyPr wrap="square" rtlCol="0">
            <a:spAutoFit/>
          </a:bodyPr>
          <a:lstStyle/>
          <a:p>
            <a:r>
              <a:rPr lang="en-US" dirty="0">
                <a:solidFill>
                  <a:srgbClr val="FF2D80"/>
                </a:solidFill>
              </a:rPr>
              <a:t>Give execution permissions to the file</a:t>
            </a:r>
            <a:endParaRPr lang="fr-FR" dirty="0">
              <a:solidFill>
                <a:srgbClr val="FF2D80"/>
              </a:solidFill>
              <a:latin typeface="Arial MT" panose="020B0604020202020204" pitchFamily="34" charset="0"/>
            </a:endParaRPr>
          </a:p>
        </p:txBody>
      </p:sp>
      <p:sp>
        <p:nvSpPr>
          <p:cNvPr id="3" name="ZoneTexte 2"/>
          <p:cNvSpPr txBox="1"/>
          <p:nvPr/>
        </p:nvSpPr>
        <p:spPr>
          <a:xfrm>
            <a:off x="8717284" y="5468748"/>
            <a:ext cx="3265768" cy="1200329"/>
          </a:xfrm>
          <a:prstGeom prst="rect">
            <a:avLst/>
          </a:prstGeom>
          <a:noFill/>
        </p:spPr>
        <p:txBody>
          <a:bodyPr wrap="square" rtlCol="0">
            <a:spAutoFit/>
          </a:bodyPr>
          <a:lstStyle/>
          <a:p>
            <a:r>
              <a:rPr lang="fr-FR" dirty="0"/>
              <a:t>http://www2.ece.ohio-state.edu/~zhang/RoboticsClass/docs/ECE5463_ROSTutorialLecture1.pdf</a:t>
            </a:r>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0168" y="2783566"/>
            <a:ext cx="583137" cy="583137"/>
          </a:xfrm>
          <a:prstGeom prst="rect">
            <a:avLst/>
          </a:prstGeom>
        </p:spPr>
      </p:pic>
      <p:sp>
        <p:nvSpPr>
          <p:cNvPr id="12" name="ZoneTexte 11"/>
          <p:cNvSpPr txBox="1"/>
          <p:nvPr/>
        </p:nvSpPr>
        <p:spPr>
          <a:xfrm>
            <a:off x="696248" y="2439732"/>
            <a:ext cx="3283527" cy="369332"/>
          </a:xfrm>
          <a:prstGeom prst="rect">
            <a:avLst/>
          </a:prstGeom>
          <a:noFill/>
        </p:spPr>
        <p:txBody>
          <a:bodyPr wrap="square" rtlCol="0">
            <a:spAutoFit/>
          </a:bodyPr>
          <a:lstStyle/>
          <a:p>
            <a:r>
              <a:rPr lang="en-US" dirty="0" smtClean="0">
                <a:latin typeface="Arial MT" panose="020B0604020202020204" pitchFamily="34" charset="0"/>
              </a:rPr>
              <a:t>Make the file executable</a:t>
            </a:r>
            <a:endParaRPr lang="fr-FR" dirty="0"/>
          </a:p>
        </p:txBody>
      </p:sp>
      <p:sp>
        <p:nvSpPr>
          <p:cNvPr id="13" name="ZoneTexte 12"/>
          <p:cNvSpPr txBox="1"/>
          <p:nvPr/>
        </p:nvSpPr>
        <p:spPr>
          <a:xfrm>
            <a:off x="759518" y="4177266"/>
            <a:ext cx="5143961" cy="584775"/>
          </a:xfrm>
          <a:prstGeom prst="rect">
            <a:avLst/>
          </a:prstGeom>
          <a:solidFill>
            <a:srgbClr val="F3F5F7"/>
          </a:solidFill>
          <a:ln>
            <a:solidFill>
              <a:srgbClr val="B4C2D0"/>
            </a:solidFill>
          </a:ln>
        </p:spPr>
        <p:txBody>
          <a:bodyPr wrap="square" rtlCol="0">
            <a:spAutoFit/>
          </a:bodyPr>
          <a:lstStyle/>
          <a:p>
            <a:pPr marL="0" lvl="1"/>
            <a:r>
              <a:rPr lang="en-US" sz="1600" dirty="0">
                <a:solidFill>
                  <a:schemeClr val="bg2">
                    <a:lumMod val="25000"/>
                  </a:schemeClr>
                </a:solidFill>
                <a:latin typeface="Consolas" panose="020B0609020204030204" pitchFamily="49" charset="0"/>
              </a:rPr>
              <a:t>&gt; cd ~/</a:t>
            </a:r>
            <a:r>
              <a:rPr lang="en-US" sz="1600" dirty="0" err="1">
                <a:solidFill>
                  <a:schemeClr val="bg2">
                    <a:lumMod val="25000"/>
                  </a:schemeClr>
                </a:solidFill>
                <a:latin typeface="Consolas" panose="020B0609020204030204" pitchFamily="49" charset="0"/>
              </a:rPr>
              <a:t>catkin_ws</a:t>
            </a:r>
            <a:endParaRPr lang="en-US" sz="1600" dirty="0">
              <a:solidFill>
                <a:schemeClr val="bg2">
                  <a:lumMod val="25000"/>
                </a:schemeClr>
              </a:solidFill>
              <a:latin typeface="Consolas" panose="020B0609020204030204" pitchFamily="49" charset="0"/>
            </a:endParaRPr>
          </a:p>
          <a:p>
            <a:pPr marL="0" lvl="1"/>
            <a:r>
              <a:rPr lang="en-US" sz="1600" dirty="0">
                <a:solidFill>
                  <a:schemeClr val="bg2">
                    <a:lumMod val="25000"/>
                  </a:schemeClr>
                </a:solidFill>
                <a:latin typeface="Consolas" panose="020B0609020204030204" pitchFamily="49" charset="0"/>
              </a:rPr>
              <a:t>&gt; source ./</a:t>
            </a:r>
            <a:r>
              <a:rPr lang="en-US" sz="1600" dirty="0" err="1">
                <a:solidFill>
                  <a:schemeClr val="bg2">
                    <a:lumMod val="25000"/>
                  </a:schemeClr>
                </a:solidFill>
                <a:latin typeface="Consolas" panose="020B0609020204030204" pitchFamily="49" charset="0"/>
              </a:rPr>
              <a:t>devel</a:t>
            </a:r>
            <a:r>
              <a:rPr lang="en-US" sz="1600" dirty="0">
                <a:solidFill>
                  <a:schemeClr val="bg2">
                    <a:lumMod val="25000"/>
                  </a:schemeClr>
                </a:solidFill>
                <a:latin typeface="Consolas" panose="020B0609020204030204" pitchFamily="49" charset="0"/>
              </a:rPr>
              <a:t>/</a:t>
            </a:r>
            <a:r>
              <a:rPr lang="en-US" sz="1600" dirty="0" err="1">
                <a:solidFill>
                  <a:schemeClr val="bg2">
                    <a:lumMod val="25000"/>
                  </a:schemeClr>
                </a:solidFill>
                <a:latin typeface="Consolas" panose="020B0609020204030204" pitchFamily="49" charset="0"/>
              </a:rPr>
              <a:t>setup.bash</a:t>
            </a:r>
            <a:endParaRPr lang="en-US" sz="1600" dirty="0">
              <a:solidFill>
                <a:schemeClr val="bg2">
                  <a:lumMod val="25000"/>
                </a:schemeClr>
              </a:solidFill>
              <a:latin typeface="Consolas" panose="020B0609020204030204" pitchFamily="49" charset="0"/>
            </a:endParaRPr>
          </a:p>
        </p:txBody>
      </p:sp>
      <p:sp>
        <p:nvSpPr>
          <p:cNvPr id="14" name="ZoneTexte 13"/>
          <p:cNvSpPr txBox="1"/>
          <p:nvPr/>
        </p:nvSpPr>
        <p:spPr>
          <a:xfrm>
            <a:off x="759518" y="5518454"/>
            <a:ext cx="5143961" cy="338554"/>
          </a:xfrm>
          <a:prstGeom prst="rect">
            <a:avLst/>
          </a:prstGeom>
          <a:solidFill>
            <a:srgbClr val="F3F5F7"/>
          </a:solidFill>
          <a:ln>
            <a:solidFill>
              <a:srgbClr val="B4C2D0"/>
            </a:solidFill>
          </a:ln>
        </p:spPr>
        <p:txBody>
          <a:bodyPr wrap="square" rtlCol="0">
            <a:spAutoFit/>
          </a:bodyPr>
          <a:lstStyle/>
          <a:p>
            <a:pPr lvl="0" eaLnBrk="0" fontAlgn="base" hangingPunct="0">
              <a:spcBef>
                <a:spcPct val="0"/>
              </a:spcBef>
              <a:spcAft>
                <a:spcPct val="0"/>
              </a:spcAft>
            </a:pPr>
            <a:r>
              <a:rPr lang="fr-FR" altLang="fr-FR" sz="1600" dirty="0" smtClean="0">
                <a:solidFill>
                  <a:schemeClr val="bg2">
                    <a:lumMod val="25000"/>
                  </a:schemeClr>
                </a:solidFill>
                <a:latin typeface="Consolas" panose="020B0609020204030204" pitchFamily="49" charset="0"/>
              </a:rPr>
              <a:t>&gt; </a:t>
            </a:r>
            <a:r>
              <a:rPr lang="fr-FR" sz="1600" dirty="0" err="1">
                <a:solidFill>
                  <a:schemeClr val="bg2">
                    <a:lumMod val="25000"/>
                  </a:schemeClr>
                </a:solidFill>
                <a:latin typeface="Consolas" panose="020B0609020204030204" pitchFamily="49" charset="0"/>
              </a:rPr>
              <a:t>r</a:t>
            </a:r>
            <a:r>
              <a:rPr lang="fr-FR" altLang="fr-FR" sz="1600" dirty="0" err="1">
                <a:solidFill>
                  <a:schemeClr val="bg2">
                    <a:lumMod val="25000"/>
                  </a:schemeClr>
                </a:solidFill>
                <a:latin typeface="Consolas" panose="020B0609020204030204" pitchFamily="49" charset="0"/>
              </a:rPr>
              <a:t>osrun</a:t>
            </a:r>
            <a:r>
              <a:rPr lang="fr-FR" altLang="fr-FR" sz="1600" dirty="0">
                <a:solidFill>
                  <a:schemeClr val="bg2">
                    <a:lumMod val="25000"/>
                  </a:schemeClr>
                </a:solidFill>
                <a:latin typeface="Consolas" panose="020B0609020204030204" pitchFamily="49" charset="0"/>
              </a:rPr>
              <a:t> </a:t>
            </a:r>
            <a:r>
              <a:rPr lang="fr-FR" altLang="fr-FR" sz="1600" dirty="0" err="1">
                <a:solidFill>
                  <a:schemeClr val="bg2">
                    <a:lumMod val="25000"/>
                  </a:schemeClr>
                </a:solidFill>
                <a:latin typeface="Consolas" panose="020B0609020204030204" pitchFamily="49" charset="0"/>
              </a:rPr>
              <a:t>beginner_tutorials</a:t>
            </a:r>
            <a:r>
              <a:rPr lang="fr-FR" altLang="fr-FR" sz="1600" dirty="0">
                <a:solidFill>
                  <a:schemeClr val="bg2">
                    <a:lumMod val="25000"/>
                  </a:schemeClr>
                </a:solidFill>
                <a:latin typeface="Consolas" panose="020B0609020204030204" pitchFamily="49" charset="0"/>
              </a:rPr>
              <a:t> </a:t>
            </a:r>
            <a:r>
              <a:rPr lang="fr-FR" altLang="fr-FR" sz="1600" dirty="0" smtClean="0">
                <a:solidFill>
                  <a:schemeClr val="bg2">
                    <a:lumMod val="25000"/>
                  </a:schemeClr>
                </a:solidFill>
                <a:latin typeface="Consolas" panose="020B0609020204030204" pitchFamily="49" charset="0"/>
              </a:rPr>
              <a:t>hello_python</a:t>
            </a:r>
            <a:r>
              <a:rPr lang="fr-FR" altLang="fr-FR" sz="1600" dirty="0" smtClean="0">
                <a:solidFill>
                  <a:srgbClr val="FF2D80"/>
                </a:solidFill>
                <a:latin typeface="Consolas" panose="020B0609020204030204" pitchFamily="49" charset="0"/>
              </a:rPr>
              <a:t>.py</a:t>
            </a:r>
            <a:endParaRPr lang="fr-FR" altLang="fr-FR" sz="1600" dirty="0">
              <a:solidFill>
                <a:srgbClr val="FF2D80"/>
              </a:solidFill>
              <a:latin typeface="Consolas" panose="020B0609020204030204" pitchFamily="49" charset="0"/>
            </a:endParaRPr>
          </a:p>
        </p:txBody>
      </p:sp>
      <p:sp>
        <p:nvSpPr>
          <p:cNvPr id="15" name="ZoneTexte 14"/>
          <p:cNvSpPr txBox="1"/>
          <p:nvPr/>
        </p:nvSpPr>
        <p:spPr>
          <a:xfrm>
            <a:off x="696248" y="3786760"/>
            <a:ext cx="6718089" cy="369332"/>
          </a:xfrm>
          <a:prstGeom prst="rect">
            <a:avLst/>
          </a:prstGeom>
          <a:noFill/>
        </p:spPr>
        <p:txBody>
          <a:bodyPr wrap="square" rtlCol="0">
            <a:spAutoFit/>
          </a:bodyPr>
          <a:lstStyle/>
          <a:p>
            <a:r>
              <a:rPr lang="en-US" dirty="0">
                <a:latin typeface="Arial MT" panose="020B0604020202020204" pitchFamily="34" charset="0"/>
              </a:rPr>
              <a:t>Make sure you have sourced your workspace's </a:t>
            </a:r>
            <a:r>
              <a:rPr lang="en-US" dirty="0" err="1">
                <a:latin typeface="Arial MT" panose="020B0604020202020204" pitchFamily="34" charset="0"/>
              </a:rPr>
              <a:t>setup.bash</a:t>
            </a:r>
            <a:r>
              <a:rPr lang="en-US" dirty="0">
                <a:latin typeface="Arial MT" panose="020B0604020202020204" pitchFamily="34" charset="0"/>
              </a:rPr>
              <a:t> file</a:t>
            </a:r>
          </a:p>
        </p:txBody>
      </p:sp>
      <p:sp>
        <p:nvSpPr>
          <p:cNvPr id="16" name="ZoneTexte 15"/>
          <p:cNvSpPr txBox="1"/>
          <p:nvPr/>
        </p:nvSpPr>
        <p:spPr>
          <a:xfrm>
            <a:off x="696248" y="5133134"/>
            <a:ext cx="6718089" cy="369332"/>
          </a:xfrm>
          <a:prstGeom prst="rect">
            <a:avLst/>
          </a:prstGeom>
          <a:noFill/>
        </p:spPr>
        <p:txBody>
          <a:bodyPr wrap="square" rtlCol="0">
            <a:spAutoFit/>
          </a:bodyPr>
          <a:lstStyle/>
          <a:p>
            <a:r>
              <a:rPr lang="en-US" dirty="0">
                <a:latin typeface="Arial MT" panose="020B0604020202020204" pitchFamily="34" charset="0"/>
              </a:rPr>
              <a:t>Run your node</a:t>
            </a:r>
            <a:endParaRPr lang="fr-FR" dirty="0">
              <a:latin typeface="Arial MT" panose="020B0604020202020204" pitchFamily="34" charset="0"/>
            </a:endParaRPr>
          </a:p>
        </p:txBody>
      </p:sp>
      <p:sp>
        <p:nvSpPr>
          <p:cNvPr id="18" name="ZoneTexte 17"/>
          <p:cNvSpPr txBox="1"/>
          <p:nvPr/>
        </p:nvSpPr>
        <p:spPr>
          <a:xfrm>
            <a:off x="696248" y="2899340"/>
            <a:ext cx="5143961" cy="369332"/>
          </a:xfrm>
          <a:prstGeom prst="rect">
            <a:avLst/>
          </a:prstGeom>
          <a:solidFill>
            <a:srgbClr val="F3F5F7"/>
          </a:solidFill>
          <a:ln>
            <a:solidFill>
              <a:srgbClr val="B4C2D0"/>
            </a:solidFill>
          </a:ln>
        </p:spPr>
        <p:txBody>
          <a:bodyPr wrap="square" rtlCol="0">
            <a:spAutoFit/>
          </a:bodyPr>
          <a:lstStyle/>
          <a:p>
            <a:pPr lvl="0"/>
            <a:r>
              <a:rPr lang="fr-FR" sz="1600" dirty="0">
                <a:solidFill>
                  <a:schemeClr val="bg2">
                    <a:lumMod val="25000"/>
                  </a:schemeClr>
                </a:solidFill>
                <a:latin typeface="Consolas" panose="020B0609020204030204" pitchFamily="49" charset="0"/>
              </a:rPr>
              <a:t>&gt; </a:t>
            </a:r>
            <a:r>
              <a:rPr lang="fr-FR" dirty="0"/>
              <a:t>chmod +x hello_python.py</a:t>
            </a:r>
            <a:endParaRPr lang="fr-FR" sz="1600" dirty="0">
              <a:solidFill>
                <a:schemeClr val="bg2">
                  <a:lumMod val="25000"/>
                </a:schemeClr>
              </a:solidFill>
              <a:latin typeface="Consolas" panose="020B0609020204030204" pitchFamily="49" charset="0"/>
            </a:endParaRPr>
          </a:p>
        </p:txBody>
      </p:sp>
      <p:cxnSp>
        <p:nvCxnSpPr>
          <p:cNvPr id="8" name="Connecteur droit avec flèche 7"/>
          <p:cNvCxnSpPr>
            <a:stCxn id="18" idx="3"/>
            <a:endCxn id="10" idx="1"/>
          </p:cNvCxnSpPr>
          <p:nvPr/>
        </p:nvCxnSpPr>
        <p:spPr>
          <a:xfrm flipV="1">
            <a:off x="5840209" y="3075135"/>
            <a:ext cx="716756" cy="88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ZoneTexte 20"/>
          <p:cNvSpPr txBox="1"/>
          <p:nvPr/>
        </p:nvSpPr>
        <p:spPr>
          <a:xfrm>
            <a:off x="6620235" y="5545546"/>
            <a:ext cx="1939565" cy="369332"/>
          </a:xfrm>
          <a:prstGeom prst="rect">
            <a:avLst/>
          </a:prstGeom>
          <a:noFill/>
        </p:spPr>
        <p:txBody>
          <a:bodyPr wrap="square" rtlCol="0">
            <a:spAutoFit/>
          </a:bodyPr>
          <a:lstStyle/>
          <a:p>
            <a:r>
              <a:rPr lang="en-US" dirty="0" smtClean="0">
                <a:solidFill>
                  <a:srgbClr val="FF2D80"/>
                </a:solidFill>
              </a:rPr>
              <a:t>Extension needed</a:t>
            </a:r>
            <a:endParaRPr lang="fr-FR" dirty="0">
              <a:solidFill>
                <a:srgbClr val="FF2D80"/>
              </a:solidFill>
              <a:latin typeface="Arial MT" panose="020B0604020202020204" pitchFamily="34" charset="0"/>
            </a:endParaRPr>
          </a:p>
        </p:txBody>
      </p:sp>
      <p:cxnSp>
        <p:nvCxnSpPr>
          <p:cNvPr id="22" name="Connecteur droit avec flèche 21"/>
          <p:cNvCxnSpPr>
            <a:endCxn id="21" idx="1"/>
          </p:cNvCxnSpPr>
          <p:nvPr/>
        </p:nvCxnSpPr>
        <p:spPr>
          <a:xfrm flipV="1">
            <a:off x="5903479" y="5730212"/>
            <a:ext cx="716756" cy="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8161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p:bldP spid="18" grpId="0" animBg="1"/>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7252</TotalTime>
  <Words>3759</Words>
  <Application>Microsoft Office PowerPoint</Application>
  <PresentationFormat>Grand écran</PresentationFormat>
  <Paragraphs>732</Paragraphs>
  <Slides>42</Slides>
  <Notes>5</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42</vt:i4>
      </vt:variant>
    </vt:vector>
  </HeadingPairs>
  <TitlesOfParts>
    <vt:vector size="52" baseType="lpstr">
      <vt:lpstr>Arial Unicode MS</vt:lpstr>
      <vt:lpstr>Arial</vt:lpstr>
      <vt:lpstr>Arial Black</vt:lpstr>
      <vt:lpstr>Arial MT</vt:lpstr>
      <vt:lpstr>ArialMT</vt:lpstr>
      <vt:lpstr>Calibri</vt:lpstr>
      <vt:lpstr>Calibri Light</vt:lpstr>
      <vt:lpstr>Consolas</vt:lpstr>
      <vt:lpstr>Wingdings</vt:lpstr>
      <vt:lpstr>Thème Office</vt:lpstr>
      <vt:lpstr>Présentation PowerPoint</vt:lpstr>
      <vt:lpstr>Create first node Hello World (C++)</vt:lpstr>
      <vt:lpstr>Create first node Hello World</vt:lpstr>
      <vt:lpstr>Présentation PowerPoint</vt:lpstr>
      <vt:lpstr>Building first node Hello World   (C++)</vt:lpstr>
      <vt:lpstr>Building first node Hello World (C++)</vt:lpstr>
      <vt:lpstr>Building first node Hello World (C++)</vt:lpstr>
      <vt:lpstr>Create first node Hello World (Python)</vt:lpstr>
      <vt:lpstr>Building first node Hello World (Python)</vt:lpstr>
      <vt:lpstr>Create Nodes Summary</vt:lpstr>
      <vt:lpstr>Creating a Publisher and a Subscriber Node (C++)</vt:lpstr>
      <vt:lpstr>Creating a Publisher and a Subscriber Node (C++)</vt:lpstr>
      <vt:lpstr>Creating a Publisher and a Subscriber Node (C++)</vt:lpstr>
      <vt:lpstr>Creating a Publisher and a Subscriber Node (C++)</vt:lpstr>
      <vt:lpstr>Creating a Publisher and a Subscriber Node (C++)</vt:lpstr>
      <vt:lpstr>Creating a Publisher and a Subscriber Node (C++)</vt:lpstr>
      <vt:lpstr>Building Publisher and a Subscriber Node (C++)</vt:lpstr>
      <vt:lpstr>Creating a Publisher and a Subscriber Node (Python)</vt:lpstr>
      <vt:lpstr>Creating a Publisher and a Subscriber Node (Python)</vt:lpstr>
      <vt:lpstr>Creating a Publisher and a Subscriber Node (Python)</vt:lpstr>
      <vt:lpstr>Creating a Publisher and a Subscriber Node (Python)</vt:lpstr>
      <vt:lpstr>Creating a Publisher and a Subscriber Node (Python)</vt:lpstr>
      <vt:lpstr>Creating a Publisher and a Subscriber Node (Python)</vt:lpstr>
      <vt:lpstr>Creating a Publisher and a Subscriber Node (Python)</vt:lpstr>
      <vt:lpstr>Creating a Publisher and a Subscriber Node (Python)</vt:lpstr>
      <vt:lpstr>ROS Launch</vt:lpstr>
      <vt:lpstr>ROS Launch</vt:lpstr>
      <vt:lpstr>ROS Launch</vt:lpstr>
      <vt:lpstr>ROS Launch</vt:lpstr>
      <vt:lpstr>ROS Launch</vt:lpstr>
      <vt:lpstr>ROS Launch</vt:lpstr>
      <vt:lpstr>ROS Launch</vt:lpstr>
      <vt:lpstr>ROS Launch</vt:lpstr>
      <vt:lpstr>IDE for ROS</vt:lpstr>
      <vt:lpstr>RoboWare Installation</vt:lpstr>
      <vt:lpstr>RoboWare Installation</vt:lpstr>
      <vt:lpstr>Setup a project in Sublime3</vt:lpstr>
      <vt:lpstr>Setup a project in Sublime3</vt:lpstr>
      <vt:lpstr>Setup a project in Sublime3</vt:lpstr>
      <vt:lpstr>Further References</vt:lpstr>
      <vt:lpstr>Relevant books</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dc:title>
  <dc:creator>Utilisateur Windows</dc:creator>
  <cp:lastModifiedBy>Luc Marechal</cp:lastModifiedBy>
  <cp:revision>360</cp:revision>
  <dcterms:created xsi:type="dcterms:W3CDTF">2019-02-22T07:50:27Z</dcterms:created>
  <dcterms:modified xsi:type="dcterms:W3CDTF">2020-03-18T14:53:08Z</dcterms:modified>
</cp:coreProperties>
</file>